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notesSlides/notesSlide11.xml" ContentType="application/vnd.openxmlformats-officedocument.presentationml.notesSlide+xml"/>
  <Override PartName="/ppt/ink/ink27.xml" ContentType="application/inkml+xml"/>
  <Override PartName="/ppt/slideLayouts/slideLayout4.xml" ContentType="application/vnd.openxmlformats-officedocument.presentationml.slideLayout+xml"/>
  <Override PartName="/ppt/ink/ink19.xml" ContentType="application/inkml+xml"/>
  <Override PartName="/docProps/app.xml" ContentType="application/vnd.openxmlformats-officedocument.extended-properties+xml"/>
  <Override PartName="/docProps/core.xml" ContentType="application/vnd.openxmlformats-package.core-properties+xml"/>
  <Override PartName="/ppt/ink/ink1.xml" ContentType="application/inkml+xml"/>
  <Override PartName="/ppt/ink/ink2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2.xml" ContentType="application/inkml+xml"/>
  <Override PartName="/ppt/notesSlides/notesSlide1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4.xml" ContentType="application/vnd.openxmlformats-officedocument.presentationml.notesSlide+xml"/>
  <Override PartName="/ppt/ink/ink22.xml" ContentType="application/inkml+xml"/>
  <Override PartName="/ppt/notesSlides/notesSlide15.xml" ContentType="application/vnd.openxmlformats-officedocument.presentationml.notesSlide+xml"/>
  <Override PartName="/ppt/ink/ink23.xml" ContentType="application/inkml+xml"/>
  <Override PartName="/ppt/notesSlides/notesSlide12.xml" ContentType="application/vnd.openxmlformats-officedocument.presentationml.notesSlide+xml"/>
  <Override PartName="/ppt/ink/ink24.xml" ContentType="application/inkml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5.xml" ContentType="application/inkml+xml"/>
  <Override PartName="/ppt/notesSlides/notesSlide10.xml" ContentType="application/vnd.openxmlformats-officedocument.presentationml.notesSlide+xml"/>
  <Override PartName="/ppt/ink/ink26.xml" ContentType="application/inkml+xml"/>
  <Override PartName="/ppt/ink/ink28.xml" ContentType="application/inkml+xml"/>
  <Override PartName="/ppt/ink/ink3.xml" ContentType="application/inkml+xml"/>
  <Override PartName="/ppt/ink/ink30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73" r:id="rId7"/>
    <p:sldId id="264" r:id="rId8"/>
    <p:sldId id="265" r:id="rId9"/>
    <p:sldId id="270" r:id="rId10"/>
    <p:sldId id="275" r:id="rId11"/>
    <p:sldId id="276" r:id="rId12"/>
    <p:sldId id="279" r:id="rId13"/>
    <p:sldId id="280" r:id="rId14"/>
    <p:sldId id="269" r:id="rId15"/>
    <p:sldId id="268" r:id="rId16"/>
    <p:sldId id="267" r:id="rId17"/>
  </p:sldIdLst>
  <p:sldSz cx="12192000" cy="6858000"/>
  <p:notesSz cx="6832600" cy="9963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2" autoAdjust="0"/>
    <p:restoredTop sz="61173" autoAdjust="0"/>
  </p:normalViewPr>
  <p:slideViewPr>
    <p:cSldViewPr snapToGrid="0">
      <p:cViewPr varScale="1">
        <p:scale>
          <a:sx n="67" d="100"/>
          <a:sy n="67" d="100"/>
        </p:scale>
        <p:origin x="19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5:24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33 124 0 0,'0'-19'19341'0'0,"1"19"-19310"0"0,0 0 1 0 0,0 0-1 0 0,0 0 0 0 0,0 0 1 0 0,0 0-1 0 0,0 1 0 0 0,0-1 1 0 0,0 0-1 0 0,0 1 0 0 0,0-1 1 0 0,-1 0-1 0 0,1 1 1 0 0,0-1-1 0 0,0 1 0 0 0,0 0 1 0 0,-1-1-1 0 0,1 1 0 0 0,0 0 1 0 0,-1-1-1 0 0,1 1 0 0 0,0 1 1 0 0,0-1-3 0 0,2 1 34 0 0,0 0 0 0 0,0 0 0 0 0,0-1 0 0 0,0 0 0 0 0,0 1 0 0 0,0-1 1 0 0,1 0-1 0 0,-1-1 0 0 0,0 1 0 0 0,0 0 0 0 0,1-1 0 0 0,-1 0 0 0 0,5 0 0 0 0,15 7-135 0 0,-1-1 62 0 0,-11-3 68 0 0,-11-3-56 0 0,0 1 1 0 0,1-1-1 0 0,-1 0 0 0 0,1 0 1 0 0,-1 1-1 0 0,0-1 1 0 0,1 0-1 0 0,-1 0 0 0 0,1 0 1 0 0,-1 0-1 0 0,1 0 1 0 0,-1 1-1 0 0,0-1 0 0 0,1 0 1 0 0,-1 0-1 0 0,1 0 0 0 0,-1 0 1 0 0,1 0-1 0 0,-1-1 1 0 0,1 1-1 0 0,-1 0 0 0 0,0 0 1 0 0,1 0-1 0 0,-1 0 1 0 0,1 0-1 0 0,-1 0 0 0 0,1-1 1 0 0,-1 1-1 0 0,0 0 1 0 0,1 0-1 0 0,-1-1 0 0 0,0 1 1 0 0,1 0-1 0 0,-1-1 0 0 0,0 1 1 0 0,1-1-1 0 0,2 0-5 0 0,0 1 0 0 0,-1-1-1 0 0,1 1 1 0 0,0 0 0 0 0,0 0 0 0 0,0 0-1 0 0,0 0 1 0 0,-1 0 0 0 0,7 2 0 0 0,-4 0-2 0 0,-1-1 1 0 0,1 0-1 0 0,0 0 1 0 0,1 0-1 0 0,-1 0 1 0 0,0-1-1 0 0,0 0 1 0 0,0 0-1 0 0,8-1 1 0 0,5 0-32 0 0,26-5 21 0 0,53 0 177 0 0,-48-1-122 0 0,59 1-131 0 0,210 6 254 0 0,-221-7-227 0 0,50 7-26 0 0,-81 7 109 0 0,160-7-2 0 0,114 0 129 0 0,-215-7-46 0 0,-92 8-108 0 0,-14 0 56 0 0,1-1 0 0 0,-1-1 0 0 0,30-5 0 0 0,23 0 60 0 0,-53 3-126 0 0,1 2 0 0 0,0 0 0 0 0,29 3 0 0 0,0 0 0 0 0,127-9 50 0 0,6 7 30 0 0,-60 0 164 0 0,-31-6-174 0 0,79 6-30 0 0,-84 6-21 0 0,-9 1-44 0 0,38 5 63 0 0,-19-5 66 0 0,2-14-78 0 0,-71 8-34 0 0,-11-1 28 0 0,-1 0 1 0 0,1 0-1 0 0,26-6 0 0 0,-27 4 14 0 0,0 1 1 0 0,-1 0-1 0 0,30 3 1 0 0,-7-1-4 0 0,131-1 10 0 0,-114 6 121 0 0,61-6-120 0 0,-50 7 221 0 0,30-7 174 0 0,-26 0-281 0 0,-37 6 1103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3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7 184 60 0 0,'-6'-8'14066'0'0,"8"11"-10094"0"0,10 15-2801 0 0,1 9-256 0 0,13 36 0 0 0,-17-39-790 0 0,1 0-1 0 0,1-1 1 0 0,16 25 0 0 0,22 8 31 0 0,-38-49-129 0 0,-8-6 119 0 0,-5 0 288 0 0,-11-22-168 0 0,1 8-169 0 0,1-2 0 0 0,0 0 0 0 0,1 0 0 0 0,1-1 0 0 0,-8-17 0 0 0,-2-9 106 0 0,11 27-167 0 0,1 1-1 0 0,1-1 1 0 0,1 1-1 0 0,0-2 1 0 0,1 1-1 0 0,-3-19 1 0 0,5 16-37 0 0,0 4 40 0 0,1-1 0 0 0,1 1 0 0 0,1-28 0 0 0,0 39-39 0 0,-1-1 0 0 0,1 1-1 0 0,0 0 1 0 0,0-1 0 0 0,0 1 0 0 0,0 0 0 0 0,0 0 0 0 0,1 0 0 0 0,-1 0 0 0 0,1 0 0 0 0,0 0 0 0 0,0 0 0 0 0,0 1 0 0 0,0-1 0 0 0,1 1 0 0 0,-1-1-1 0 0,1 1 1 0 0,0 0 0 0 0,-1 0 0 0 0,1 0 0 0 0,5-3 0 0 0,-3 3-36 0 0,1 0 0 0 0,-1 1 0 0 0,1-1 0 0 0,-1 1 0 0 0,1 0 0 0 0,-1 0-1 0 0,1 1 1 0 0,0 0 0 0 0,-1 0 0 0 0,1 0 0 0 0,-1 0 0 0 0,1 1 0 0 0,0 0 0 0 0,-1 0 0 0 0,0 1-1 0 0,7 2 1 0 0,-4-1-20 0 0,0 1-1 0 0,0 0 1 0 0,0 0-1 0 0,0 1 1 0 0,-1 0-1 0 0,0 0 0 0 0,0 1 1 0 0,0 0-1 0 0,9 11 1 0 0,-14-15 39 0 0,0 0 0 0 0,0 1 0 0 0,0-1 0 0 0,-1 1 0 0 0,0 0 0 0 0,1-1 0 0 0,-1 1 0 0 0,0 0 0 0 0,0 0 0 0 0,0-1 0 0 0,-1 1 0 0 0,1 0 0 0 0,-1 0 0 0 0,1 0 0 0 0,-1 6 0 0 0,-1-4 10 0 0,0 0 0 0 0,0 0 0 0 0,0 0 0 0 0,0 0 0 0 0,-1-1 0 0 0,0 1 0 0 0,0 0 0 0 0,-4 7 0 0 0,-5 3-14 0 0,0 0-1 0 0,0-1 1 0 0,-27 26 0 0 0,32-35-58 0 0,0 0 0 0 0,0 0 0 0 0,-1 0-1 0 0,1-1 1 0 0,-1 0 0 0 0,-11 5 0 0 0,14-8-240 0 0,1 1 0 0 0,0-1 0 0 0,0 0 0 0 0,-1 0 0 0 0,1-1 0 0 0,0 1 0 0 0,-1-1 0 0 0,1 1-1 0 0,-1-1 1 0 0,1 0 0 0 0,0-1 0 0 0,-1 1 0 0 0,1 0 0 0 0,-1-1 0 0 0,1 0 0 0 0,-6-2 0 0 0,-3-1-2892 0 0,11 3 2852 0 0,0 1 0 0 0,0 0-1 0 0,-1-1 1 0 0,1 1 0 0 0,0 0-1 0 0,0-1 1 0 0,0 1 0 0 0,0-1 0 0 0,0 0-1 0 0,0 1 1 0 0,0-1 0 0 0,0 0-1 0 0,0 1 1 0 0,1-1 0 0 0,-1 0 0 0 0,0 0-1 0 0,0 0 1 0 0,1 0 0 0 0,-1 0 0 0 0,0 0-1 0 0,1 0 1 0 0,-1 0 0 0 0,1 0-1 0 0,0 0 1 0 0,-1 0 0 0 0,1 0 0 0 0,-1-3-1 0 0,-3-13-1870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4.8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168 249 152 0 0,'-32'-18'7520'0'0,"17"7"-2653"0"0,-9-12 162 0 0,20 20-4474 0 0,0 0 0 0 0,0 1 1 0 0,0-1-1 0 0,0 0 0 0 0,0 1 0 0 0,-7-3 0 0 0,-6-3 473 0 0,16 7-1001 0 0,0 1 0 0 0,0 0 0 0 0,0 0 1 0 0,1 0-1 0 0,-1 0 0 0 0,0 1 0 0 0,0-1 0 0 0,0 0 0 0 0,1 0 0 0 0,-1 0 1 0 0,0 1-1 0 0,0-1 0 0 0,0 0 0 0 0,1 1 0 0 0,-1-1 0 0 0,0 0 0 0 0,1 1 0 0 0,-1-1 1 0 0,0 1-1 0 0,1 0 0 0 0,-1-1 0 0 0,0 1 0 0 0,1-1 0 0 0,-1 1 0 0 0,1 0 0 0 0,-1-1 1 0 0,0 2-1 0 0,-13 19 33 0 0,14-21-61 0 0,-1 5-2 0 0,-1 0 0 0 0,1 0 0 0 0,-1 0 0 0 0,1 0-1 0 0,1 0 1 0 0,-1 0 0 0 0,1 6 0 0 0,-2 7 8 0 0,4 25 22 0 0,1-10-6 0 0,-2-12-18 0 0,1 0 1 0 0,1 1 0 0 0,0-1-1 0 0,2 0 1 0 0,9 25 0 0 0,23 43 17 0 0,-34-82-202 0 0,0-1 0 0 0,0 0 0 0 0,0 0 0 0 0,1 0 0 0 0,7 8 0 0 0,-11-13-302 0 0,1-1-270 0 0,-1-1 685 0 0,1 1-1 0 0,-1 0 0 0 0,0 0 0 0 0,0 0 0 0 0,1 0 1 0 0,-1 0-1 0 0,0 0 0 0 0,0-1 0 0 0,0 1 1 0 0,1 0-1 0 0,-1 0 0 0 0,0 0 0 0 0,0-1 0 0 0,0 1 1 0 0,0 0-1 0 0,0 0 0 0 0,1-1 0 0 0,-1 1 1 0 0,0 0-1 0 0,0 0 0 0 0,0-1 0 0 0,0 1 0 0 0,0 0 1 0 0,0 0-1 0 0,0-1 0 0 0,0 1 0 0 0,0 0 1 0 0,0 0-1 0 0,0-1 0 0 0,0 1 0 0 0,0 0 0 0 0,0 0 1 0 0,0-1-1 0 0,-3-16-1985 0 0,1 2 331 0 0,2 10 1245 0 0,-1-1-1 0 0,0 1 1 0 0,0-1 0 0 0,-1 1-1 0 0,1 0 1 0 0,-3-6-1 0 0,1 6 402 0 0,1-1 1 0 0,1 1-1 0 0,-1-1 0 0 0,1 1 0 0 0,0-1 1 0 0,0-6-1 0 0,-5-26 7680 0 0,17 39-5617 0 0,23 12-490 0 0,-27-9-1396 0 0,0 0-1 0 0,1 0 1 0 0,-1 1-1 0 0,-1 0 1 0 0,1 0-1 0 0,-1 1 1 0 0,10 11-1 0 0,-15-16-76 0 0,0 0 0 0 0,0 0 0 0 0,-1 0 0 0 0,1 0 0 0 0,0 0 1 0 0,1 0-1 0 0,-1 0 0 0 0,0 0 0 0 0,0 0 0 0 0,0-1 0 0 0,0 1 0 0 0,1 0 0 0 0,-1-1 0 0 0,0 1 0 0 0,1-1 0 0 0,-1 1 0 0 0,0-1 0 0 0,3 1 0 0 0,-4-1 0 0 0,1-1 0 0 0,0 1 0 0 0,0 0 0 0 0,0 0 0 0 0,-1-1 0 0 0,1 1 0 0 0,0-1 0 0 0,0 1 1 0 0,-1 0-1 0 0,1-1 0 0 0,0 1 0 0 0,-1-1 0 0 0,1 0 0 0 0,0 1 0 0 0,-1-1 0 0 0,1 1 0 0 0,-1-1 0 0 0,1 0 0 0 0,-1 0 0 0 0,1 1 0 0 0,-1-1 0 0 0,1-1 0 0 0,1-3 30 0 0,0-1 1 0 0,-1 0 0 0 0,1 1-1 0 0,-1-1 1 0 0,0 0 0 0 0,0 0-1 0 0,-1-8 1 0 0,0 11-51 0 0,0-8-5 0 0,0 1 0 0 0,0-1 0 0 0,-1 1 0 0 0,0-1 1 0 0,-1 1-1 0 0,-4-13 0 0 0,1 9-72 0 0,5 14 62 0 0,0 0 1 0 0,0 0 0 0 0,0 0-1 0 0,0 0 1 0 0,0 0-1 0 0,0 0 1 0 0,0 0 0 0 0,0 0-1 0 0,0 0 1 0 0,0 0-1 0 0,0 0 1 0 0,0 0 0 0 0,0 0-1 0 0,0 0 1 0 0,0 0-1 0 0,0 0 1 0 0,0 0 0 0 0,0 0-1 0 0,0 0 1 0 0,0 0 0 0 0,0 0-1 0 0,0 0 1 0 0,1 0-1 0 0,-1 0 1 0 0,0 0 0 0 0,0 0-1 0 0,0 0 1 0 0,0 0-1 0 0,0 0 1 0 0,0 0 0 0 0,0 0-1 0 0,0 0 1 0 0,0 0-1 0 0,13 21-934 0 0,-2-3 976 0 0,0-5-30 0 0,-9-10 9 0 0,0 0 0 0 0,0 0 0 0 0,1 0 0 0 0,0-1 0 0 0,-1 1 0 0 0,1-1 0 0 0,0 0 0 0 0,5 3-1 0 0,-4-3 43 0 0,0 0 0 0 0,-1 0 0 0 0,1 0 0 0 0,0-1 0 0 0,1 1 0 0 0,-1-1 0 0 0,0 0 0 0 0,0-1 0 0 0,0 1 0 0 0,1-1 0 0 0,-1 1 0 0 0,0-1 0 0 0,0 0 0 0 0,1-1 0 0 0,-1 1 0 0 0,0-1 0 0 0,0 0 0 0 0,8-3 0 0 0,-9 3-16 0 0,0 0 0 0 0,0-1 0 0 0,-1 0 0 0 0,1 1 0 0 0,0-1 0 0 0,-1 0 0 0 0,0 0 0 0 0,1-1 0 0 0,-1 1 1 0 0,0 0-1 0 0,0-1 0 0 0,0 1 0 0 0,0-1 0 0 0,-1 0 0 0 0,1 0 0 0 0,-1 1 0 0 0,0-1 0 0 0,1 0 0 0 0,-1 0 0 0 0,-1 0 0 0 0,1-1 1 0 0,0 1-1 0 0,-1 0 0 0 0,1 0 0 0 0,-1 0 0 0 0,0-5 0 0 0,0-16 39 0 0,-2-1 0 0 0,-7-47-1 0 0,-3 24-169 0 0,-2-1 0 0 0,-30-71 0 0 0,39 107 54 0 0,-3-8-38 0 0,7 20 59 0 0,1 1 0 0 0,0-1 1 0 0,-1 0-1 0 0,1 1 0 0 0,0-1 1 0 0,-1 1-1 0 0,1-1 0 0 0,-1 0 1 0 0,1 1-1 0 0,-1-1 0 0 0,0 1 1 0 0,1 0-1 0 0,-1-1 0 0 0,1 1 1 0 0,-1-1-1 0 0,0 1 0 0 0,1 0 1 0 0,-1 0-1 0 0,0-1 0 0 0,1 1 1 0 0,-1 0-1 0 0,-1 0 0 0 0,1 25-639 0 0,2-12 719 0 0,0 0 1 0 0,1 0-1 0 0,1 0 0 0 0,0 0 1 0 0,1 0-1 0 0,7 14 0 0 0,1 9 126 0 0,-9-27-131 0 0,1 1 0 0 0,1 0 1 0 0,-1-1-1 0 0,2 0 1 0 0,-1 0-1 0 0,1 0 1 0 0,0-1-1 0 0,1 0 1 0 0,0 0-1 0 0,0 0 0 0 0,1-1 1 0 0,0 0-1 0 0,15 10 1 0 0,-13-11-25 0 0,0-1 0 0 0,0 0 1 0 0,0 0-1 0 0,0-1 0 0 0,1 0 0 0 0,0-1 0 0 0,20 3 1 0 0,18-1-1020 0 0,-17-4-4752 0 0,-32-1 5420 0 0,1 0 0 0 0,-1 0 0 0 0,0 0 0 0 0,1 0 0 0 0,-1 0 0 0 0,0 1 0 0 0,1-1 0 0 0,-1 0 0 0 0,0 0 0 0 0,0 0 0 0 0,1 1-1 0 0,-1-1 1 0 0,1 1-963 0 0,-1-1 963 0 0,0 0 0 0 0,1 1 0 0 0,-1-1 0 0 0,0 0 0 0 0,0 1 0 0 0,0-1 0 0 0,0 0 0 0 0,0 1-1 0 0,0-1 1 0 0,0 0 0 0 0,0 1 0 0 0,1-1 0 0 0,-1 0 0 0 0,0 1 0 0 0,0-1 0 0 0,0 0 0 0 0,-1 1 0 0 0,1-1 0 0 0,0 0 0 0 0,0 1 0 0 0,0-1 0 0 0,0 0-1 0 0,0 1 1 0 0,0-1 0 0 0,-1 1 0 0 0,-2 10-3239 0 0,2-9 2466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6.1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228 168 12 0 0,'-65'-25'12974'0'0,"61"23"-12616"0"0,1 1 0 0 0,0 0 0 0 0,-1 0 0 0 0,1 0 0 0 0,-1 0 0 0 0,1 1 0 0 0,-1-1 0 0 0,1 1 0 0 0,-1 0 0 0 0,1 0 0 0 0,-1 0 1 0 0,1 1-1 0 0,-1-1 0 0 0,1 1 0 0 0,-1 0 0 0 0,1 0 0 0 0,-1 0 0 0 0,-3 2 0 0 0,2-1-198 0 0,1 0 1 0 0,-1 0-1 0 0,1 0 0 0 0,0 1 0 0 0,-1 0 1 0 0,1 0-1 0 0,1 0 0 0 0,-1 0 1 0 0,0 0-1 0 0,1 1 0 0 0,0 0 0 0 0,-4 5 1 0 0,-8 11 191 0 0,13-18-319 0 0,0 1 1 0 0,-1 0-1 0 0,1 0 0 0 0,0 0 1 0 0,1 0-1 0 0,-1 1 0 0 0,0-1 0 0 0,-1 6 1 0 0,2-3-26 0 0,0-1-1 0 0,0 0 1 0 0,1 0 0 0 0,0 0 0 0 0,0 1 0 0 0,0-1 0 0 0,0 0 0 0 0,1 0 0 0 0,0 1-1 0 0,0-1 1 0 0,0 0 0 0 0,1 0 0 0 0,0 0 0 0 0,0 0 0 0 0,0-1 0 0 0,0 1-1 0 0,1 0 1 0 0,0-1 0 0 0,0 0 0 0 0,0 1 0 0 0,0-1 0 0 0,1-1 0 0 0,0 1-1 0 0,7 5 1 0 0,-7-5 15 0 0,0 0 1 0 0,1-1-1 0 0,0 0 0 0 0,0 0 0 0 0,0 0 0 0 0,0-1 0 0 0,1 1 1 0 0,-1-1-1 0 0,1 0 0 0 0,-1-1 0 0 0,1 0 0 0 0,0 1 0 0 0,-1-2 1 0 0,1 1-1 0 0,0-1 0 0 0,0 0 0 0 0,-1 0 0 0 0,1 0 0 0 0,0-1 1 0 0,0 0-1 0 0,-1 0 0 0 0,7-2 0 0 0,-5-1-32 0 0,0 1 0 0 0,0-1 0 0 0,0 0 1 0 0,-1-1-1 0 0,1 1 0 0 0,-1-1 0 0 0,0-1 0 0 0,-1 1 0 0 0,1-1 0 0 0,-1 0 0 0 0,0 0 1 0 0,-1 0-1 0 0,0-1 0 0 0,0 0 0 0 0,0 0 0 0 0,0 0 0 0 0,4-15 0 0 0,-2 3-22 0 0,-1 0-1 0 0,-1-1 1 0 0,-1 1-1 0 0,0-1 0 0 0,-1-36 1 0 0,-2 51 42 0 0,0 0 0 0 0,0 0 0 0 0,0 0 0 0 0,-1 0 0 0 0,0 0 0 0 0,0 0 1 0 0,0 1-1 0 0,-1-1 0 0 0,0 0 0 0 0,0 1 0 0 0,-3-7 0 0 0,4 10-26 0 0,-5 9-847 0 0,6-3 857 0 0,1 0 0 0 0,-1-1 0 0 0,1 1-1 0 0,0-1 1 0 0,0 1 0 0 0,0-1 0 0 0,0 1-1 0 0,1-1 1 0 0,0 0 0 0 0,0 0 0 0 0,0 0-1 0 0,0 0 1 0 0,1 0 0 0 0,-1 0 0 0 0,1 0-1 0 0,0-1 1 0 0,0 1 0 0 0,1-1 0 0 0,-1 0-1 0 0,1 0 1 0 0,-1 0 0 0 0,7 3 0 0 0,-4-4 67 0 0,0 0 0 0 0,0 0 1 0 0,0 0-1 0 0,0-1 0 0 0,0 0 1 0 0,0 0-1 0 0,0-1 0 0 0,0 0 0 0 0,11 0 1 0 0,-16 0-37 0 0,1 0 1 0 0,0 0 0 0 0,0-1-1 0 0,0 1 1 0 0,0 0-1 0 0,0-1 1 0 0,-1 1 0 0 0,1-1-1 0 0,0 1 1 0 0,0-1-1 0 0,-1 0 1 0 0,1 0 0 0 0,-1 0-1 0 0,1 0 1 0 0,-1 0-1 0 0,1 0 1 0 0,-1 0 0 0 0,1-1-1 0 0,-1 1 1 0 0,0 0-1 0 0,0-1 1 0 0,0 1 0 0 0,1-1-1 0 0,-2 0 1 0 0,1 1-1 0 0,0-1 1 0 0,0 0 0 0 0,0 1-1 0 0,-1-1 1 0 0,1 0-1 0 0,-1 0 1 0 0,1 0 0 0 0,-1 1-1 0 0,0-4 1 0 0,0 1-6 0 0,0 0 0 0 0,-1 0-1 0 0,0 0 1 0 0,0 0 0 0 0,0 1 0 0 0,0-1 0 0 0,-1 0 0 0 0,1 1 0 0 0,-1-1-1 0 0,0 0 1 0 0,0 1 0 0 0,0 0 0 0 0,0 0 0 0 0,-1-1 0 0 0,0 2 0 0 0,1-1-1 0 0,-6-4 1 0 0,-4-3-46 0 0,0 1 1 0 0,-1 0-1 0 0,-14-7 0 0 0,16 10 28 0 0,8 4-107 0 0,-1 0 1 0 0,0 0-1 0 0,0 1 0 0 0,1-1 1 0 0,-1 1-1 0 0,0 0 1 0 0,0 0-1 0 0,-1 1 1 0 0,1-1-1 0 0,0 1 1 0 0,0 0-1 0 0,0 0 1 0 0,0 0-1 0 0,0 0 1 0 0,0 1-1 0 0,0 0 1 0 0,0 0-1 0 0,0 0 1 0 0,0 0-1 0 0,0 0 1 0 0,0 1-1 0 0,0 0 1 0 0,-4 2-1 0 0,6-2-343 0 0,0 0-1 0 0,0 0 1 0 0,0 0-1 0 0,0 0 0 0 0,0 0 1 0 0,0 1-1 0 0,0-1 1 0 0,1 0-1 0 0,-1 1 0 0 0,1 0 1 0 0,-2 4-1 0 0,2-5-172 0 0,1 1 0 0 0,-1-1 0 0 0,1 1 0 0 0,0-1 0 0 0,0 1 0 0 0,0-1 0 0 0,0 1 0 0 0,0-1 0 0 0,1 1 0 0 0,-1-1 0 0 0,1 1 0 0 0,-1-1 0 0 0,1 1 0 0 0,0-1 0 0 0,0 0 0 0 0,0 1 0 0 0,0-1 0 0 0,0 0 0 0 0,1 0 0 0 0,-1 0 0 0 0,1 0 0 0 0,1 2 0 0 0,7 4-886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6.6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105 371 504 0 0,'1'2'737'0'0,"-1"1"0"0"0,1-1 1 0 0,-1 0-1 0 0,1 0 0 0 0,0 0 0 0 0,0 0 0 0 0,0 0 0 0 0,0 0 1 0 0,0 0-1 0 0,0 0 0 0 0,0 0 0 0 0,1 0 0 0 0,2 2 0 0 0,7 12 3398 0 0,16 44 1571 0 0,-24-47-4201 0 0,-5-24 92 0 0,1 8-1537 0 0,0 0 1 0 0,0 0-1 0 0,0 0 1 0 0,-1 0-1 0 0,1 1 1 0 0,-1-1-1 0 0,1 1 1 0 0,-1-1-1 0 0,-3-3 1 0 0,-5-7 28 0 0,-23-47 39 0 0,-15-34-177 0 0,45 88 40 0 0,-11-26-93 0 0,-10-38 0 0 0,21 59 51 0 0,1 1-1 0 0,0-1 1 0 0,0 0-1 0 0,1 1 1 0 0,0-1-1 0 0,1 0 1 0 0,1 0-1 0 0,1-11 1 0 0,-1 18 28 0 0,0 1 0 0 0,0-1 0 0 0,1 1 0 0 0,0-1 1 0 0,-1 1-1 0 0,1 0 0 0 0,0 0 0 0 0,1-1 0 0 0,-1 2 1 0 0,0-1-1 0 0,1 0 0 0 0,0 0 0 0 0,0 1 0 0 0,0-1 1 0 0,0 1-1 0 0,0 0 0 0 0,0 0 0 0 0,0 0 0 0 0,1 0 1 0 0,-1 1-1 0 0,1-1 0 0 0,-1 1 0 0 0,1 0 0 0 0,0 0 1 0 0,-1 0-1 0 0,5 0 0 0 0,0 1 3 0 0,1 0 1 0 0,-1 0-1 0 0,1 1 0 0 0,-1 0 1 0 0,0 0-1 0 0,0 1 0 0 0,0 0 0 0 0,0 1 1 0 0,0-1-1 0 0,0 2 0 0 0,0-1 0 0 0,-1 1 1 0 0,0 0-1 0 0,1 1 0 0 0,-2-1 1 0 0,1 1-1 0 0,0 1 0 0 0,9 10 0 0 0,-14-14 28 0 0,1 1-1 0 0,-1 0 1 0 0,0-1-1 0 0,0 1 1 0 0,-1 0-1 0 0,1 0 0 0 0,-1 0 1 0 0,1 0-1 0 0,-1 0 1 0 0,0 1-1 0 0,0-1 1 0 0,0 0-1 0 0,0 0 0 0 0,-1 1 1 0 0,0-1-1 0 0,1 1 1 0 0,-1-1-1 0 0,0 0 1 0 0,-1 1-1 0 0,1-1 0 0 0,-1 0 1 0 0,1 1-1 0 0,-1-1 1 0 0,0 0-1 0 0,0 0 0 0 0,0 1 1 0 0,-1-1-1 0 0,-2 5 1 0 0,3-6-8 0 0,-1 0 0 0 0,0 0 0 0 0,1 0 1 0 0,-1 0-1 0 0,0 0 0 0 0,0 0 0 0 0,0-1 1 0 0,0 1-1 0 0,-5 2 0 0 0,-8 8-96 0 0,10-8-3 0 0,0-1 0 0 0,0 1 0 0 0,0-1 1 0 0,0 0-1 0 0,-1 0 0 0 0,1 0 0 0 0,-1-1 0 0 0,0 0 0 0 0,0 0 1 0 0,-7 2-1 0 0,2-2-1242 0 0,0-1 0 0 0,-20 1 1 0 0,30-2 997 0 0,-1 0 0 0 0,1-1 1 0 0,-1 1-1 0 0,1 0 1 0 0,0-1-1 0 0,-1 1 1 0 0,1-1-1 0 0,0 1 0 0 0,-1-1 1 0 0,1 0-1 0 0,0 1 1 0 0,0-1-1 0 0,0 0 0 0 0,-1 0 1 0 0,1 0-1 0 0,0 0 1 0 0,0 0-1 0 0,0 0 0 0 0,0 0 1 0 0,1 0-1 0 0,-1 0 1 0 0,0-1-1 0 0,0 1 1 0 0,1 0-1 0 0,-2-3 0 0 0,1 1-194 0 0,0 1 0 0 0,1-1 0 0 0,-1 0 0 0 0,1 1 1 0 0,-1-1-1 0 0,1 0 0 0 0,0 1 0 0 0,0-1 0 0 0,0 0 0 0 0,0 1 0 0 0,0-1 0 0 0,1 0 0 0 0,0-4 0 0 0,5-11-780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7.7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1 259 1040 0 0,'5'37'15624'0'0,"-4"-36"-15352"0"0,-1 1-1 0 0,1-1 1 0 0,-1 0-1 0 0,1 0 0 0 0,0 1 1 0 0,-1-1-1 0 0,1 0 1 0 0,0 0-1 0 0,0 0 1 0 0,0 0-1 0 0,0 0 0 0 0,0 0 1 0 0,0 0-1 0 0,2 2 1 0 0,10 12 831 0 0,-11-7-889 0 0,1 0 1 0 0,0-1-1 0 0,1 1 0 0 0,0-1 0 0 0,7 11 0 0 0,-10-16-183 0 0,1 0 0 0 0,0 1-1 0 0,0-1 1 0 0,0 0 0 0 0,0 0-1 0 0,0 0 1 0 0,0 0 0 0 0,0 0 0 0 0,1 0-1 0 0,-1-1 1 0 0,0 1 0 0 0,1-1-1 0 0,0 1 1 0 0,-1-1 0 0 0,1 0-1 0 0,0 0 1 0 0,0 0 0 0 0,-1-1-1 0 0,5 1 1 0 0,-5-1-17 0 0,0 0 0 0 0,0 0 0 0 0,1 0 0 0 0,-1-1 1 0 0,0 1-1 0 0,0-1 0 0 0,0 0 0 0 0,0 1 0 0 0,0-1 0 0 0,0 0 0 0 0,0 0 0 0 0,0-1 0 0 0,0 1 0 0 0,-1 0 0 0 0,1 0 0 0 0,0-1 0 0 0,-1 1 0 0 0,1-1 1 0 0,-1 0-1 0 0,1 1 0 0 0,-1-1 0 0 0,0 0 0 0 0,0 0 0 0 0,0 0 0 0 0,2-2 0 0 0,0-6-30 0 0,1 1 1 0 0,-1-1-1 0 0,0 0 1 0 0,1-13-1 0 0,2-4-132 0 0,-5 25 145 0 0,0 0 0 0 0,0-1 0 0 0,-1 1 1 0 0,1-1-1 0 0,0 1 0 0 0,-1-1 1 0 0,0 1-1 0 0,1-1 0 0 0,-1 1 1 0 0,0-1-1 0 0,0 1 0 0 0,-1-1 0 0 0,1 1 1 0 0,0-1-1 0 0,-1 1 0 0 0,0 0 1 0 0,1-1-1 0 0,-1 1 0 0 0,0-1 1 0 0,0 1-1 0 0,-3-4 0 0 0,-7 4 23 0 0,5-2 4 0 0,5 3-10 0 0,0 0 0 0 0,0 1 1 0 0,-1-1-1 0 0,1 1 0 0 0,0-1 1 0 0,0 0-1 0 0,0 0 0 0 0,0 0 1 0 0,0 0-1 0 0,0 0 0 0 0,1 0 1 0 0,-1 0-1 0 0,0 0 1 0 0,0 0-1 0 0,1 0 0 0 0,-2-2 1 0 0,-2-19 121 0 0,4 20-121 0 0,-1 0-1 0 0,0-1 0 0 0,1 1 0 0 0,-1 0 0 0 0,1-1 0 0 0,0 1 1 0 0,0 0-1 0 0,0-1 0 0 0,0 1 0 0 0,0-1 0 0 0,0 1 0 0 0,0 0 1 0 0,1-1-1 0 0,1-3 0 0 0,-2 4-19 0 0,1 0 1 0 0,0 0-1 0 0,0 1 1 0 0,-1-1-1 0 0,1 0 1 0 0,0 1-1 0 0,0-1 0 0 0,1 0 1 0 0,-1 1-1 0 0,0 0 1 0 0,0-1-1 0 0,1 1 1 0 0,-1 0-1 0 0,1-1 1 0 0,-1 1-1 0 0,1 0 1 0 0,0 0-1 0 0,-1 0 0 0 0,4-1 1 0 0,-3 2-7 0 0,0 0 1 0 0,0 0 0 0 0,0 0-1 0 0,0 1 1 0 0,-1-1-1 0 0,1 0 1 0 0,0 1 0 0 0,0-1-1 0 0,0 1 1 0 0,0 0-1 0 0,0 0 1 0 0,-1 0-1 0 0,1 0 1 0 0,0 0 0 0 0,0 0-1 0 0,-1 0 1 0 0,1 0-1 0 0,-1 0 1 0 0,2 3 0 0 0,39 25-28 0 0,-17-13 84 0 0,-20-13-26 0 0,0 0 1 0 0,0-1 0 0 0,1 1 0 0 0,-1-1 0 0 0,1 0-1 0 0,9 1 1 0 0,-12-2-5 0 0,0 0 0 0 0,-1-1 0 0 0,1 1 0 0 0,0-1 0 0 0,0 0 0 0 0,-1 0 0 0 0,1 0 0 0 0,0 0 0 0 0,-1 0 0 0 0,1-1 0 0 0,0 1 0 0 0,-1-1-1 0 0,1 0 1 0 0,0 0 0 0 0,-1 0 0 0 0,4-2 0 0 0,7-5 110 0 0,-11 7-114 0 0,-1 0 0 0 0,1 0 0 0 0,0 0 1 0 0,0 0-1 0 0,-1-1 0 0 0,1 1 1 0 0,-1-1-1 0 0,1 1 0 0 0,-1-1 1 0 0,2-2-1 0 0,4-6 30 0 0,-5 9-32 0 0,-1-1 1 0 0,0 0-1 0 0,0 1 1 0 0,0-1-1 0 0,0 0 1 0 0,0 0-1 0 0,0 0 1 0 0,0 1-1 0 0,-1-1 1 0 0,2-4-1 0 0,2-11 49 0 0,-3 14-41 0 0,0-1 1 0 0,0 1-1 0 0,0 0 1 0 0,0-1-1 0 0,0 1 1 0 0,-1-1-1 0 0,0 1 1 0 0,0 0 0 0 0,0-1-1 0 0,0 1 1 0 0,0-1-1 0 0,-1 1 1 0 0,0-5-1 0 0,-1 3-9 0 0,0 0-1 0 0,0 1 1 0 0,0-1-1 0 0,0 1 1 0 0,-1 0 0 0 0,0 0-1 0 0,0 0 1 0 0,0 0-1 0 0,0 0 1 0 0,0 1-1 0 0,-1-1 1 0 0,0 1-1 0 0,0 0 1 0 0,-7-5-1 0 0,9 7-25 0 0,1 0-1 0 0,-1 0 0 0 0,1 0 0 0 0,-1 0 1 0 0,0 0-1 0 0,1 0 0 0 0,-1 1 1 0 0,0-1-1 0 0,0 1 0 0 0,0-1 0 0 0,1 1 1 0 0,-1 0-1 0 0,0-1 0 0 0,0 1 1 0 0,0 0-1 0 0,0 0 0 0 0,0 1 0 0 0,0-1 1 0 0,1 0-1 0 0,-1 0 0 0 0,0 1 1 0 0,0-1-1 0 0,0 1 0 0 0,1 0 0 0 0,-1 0 1 0 0,0-1-1 0 0,1 1 0 0 0,-1 0 1 0 0,0 0-1 0 0,1 1 0 0 0,-1-1 0 0 0,1 0 1 0 0,0 0-1 0 0,-3 3 0 0 0,-4 5 2 0 0,0-1 0 0 0,0 1 0 0 0,1 0-1 0 0,0 0 1 0 0,-7 15 0 0 0,13-23 15 0 0,0 0-1 0 0,1 0 1 0 0,-1 0 0 0 0,1 0 0 0 0,-1 0-1 0 0,1 0 1 0 0,0 0 0 0 0,-1 0 0 0 0,1 0 0 0 0,0 0-1 0 0,0 0 1 0 0,0 0 0 0 0,-1 0 0 0 0,1 0-1 0 0,0 0 1 0 0,0 0 0 0 0,1 0 0 0 0,-1 0-1 0 0,0 1 1 0 0,0-1 0 0 0,0 0 0 0 0,1 0-1 0 0,-1 0 1 0 0,1 0 0 0 0,-1 0 0 0 0,1-1-1 0 0,-1 1 1 0 0,1 0 0 0 0,-1 0 0 0 0,1 0-1 0 0,0 0 1 0 0,-1 0 0 0 0,1-1 0 0 0,0 1-1 0 0,0 0 1 0 0,0-1 0 0 0,-1 1 0 0 0,1-1-1 0 0,0 1 1 0 0,0-1 0 0 0,0 1 0 0 0,0-1 0 0 0,0 1-1 0 0,0-1 1 0 0,0 0 0 0 0,0 0 0 0 0,0 1-1 0 0,0-1 1 0 0,0 0 0 0 0,2 0 0 0 0,0 0 50 0 0,1-1 0 0 0,0 1 0 0 0,-1-1 0 0 0,1 0 0 0 0,-1 0 0 0 0,1 0 0 0 0,-1 0 1 0 0,1-1-1 0 0,-1 0 0 0 0,5-2 0 0 0,19-9-126 0 0,-13 9 7 0 0,-12 3 57 0 0,0 0 0 0 0,0 0 0 0 0,0 1 0 0 0,0-1 0 0 0,0 1 0 0 0,0 0 0 0 0,1-1 1 0 0,-1 1-1 0 0,0 0 0 0 0,0 0 0 0 0,0 1 0 0 0,1-1 0 0 0,-1 0 0 0 0,0 1 0 0 0,2 0 0 0 0,8 2-22 0 0,-1 0-1 0 0,1 0 1 0 0,-1 2 0 0 0,0-1-1 0 0,14 9 1 0 0,-19-9 31 0 0,0 0 0 0 0,-1 0 0 0 0,0 0 1 0 0,0 1-1 0 0,0-1 0 0 0,-1 1 0 0 0,0 0 0 0 0,0 1 1 0 0,0-1-1 0 0,0 1 0 0 0,3 7 0 0 0,3 7-12 0 0,11 32-1 0 0,-19-45 31 0 0,0 1-1 0 0,0 0 1 0 0,-1 0-1 0 0,0 0 1 0 0,-1 0-1 0 0,1 0 0 0 0,-2 12 1 0 0,0-10 37 0 0,-1 0-1 0 0,1 0 1 0 0,-2 0 0 0 0,1-1 0 0 0,-2 1 0 0 0,1-1-1 0 0,-9 17 1 0 0,10-23-66 0 0,-1 0 1 0 0,1 1-1 0 0,0-1 0 0 0,-1 0 0 0 0,0 0 1 0 0,0 0-1 0 0,0-1 0 0 0,0 1 1 0 0,0-1-1 0 0,0 1 0 0 0,0-1 0 0 0,-1 0 1 0 0,1 0-1 0 0,-1-1 0 0 0,0 1 0 0 0,0-1 1 0 0,1 0-1 0 0,-1 0 0 0 0,0 0 0 0 0,0 0 1 0 0,0-1-1 0 0,-7 1 0 0 0,3-2-477 0 0,0 0-1 0 0,1 0 0 0 0,-1-1 1 0 0,0 1-1 0 0,1-2 0 0 0,-1 1 1 0 0,1-1-1 0 0,0 0 1 0 0,0-1-1 0 0,-12-8 0 0 0,-3-3-5812 0 0,-37-34 0 0 0,11-1 669 0 0,26 24 4575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7.8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0 256 0 0,'-5'0'1696'0'0,"-6"7"632"0"0,11-1 389 0 0,-5 0 339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9.3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339 26 144 0 0,'0'0'1092'0'0,"5"-12"8063"0"0,-5 11-8934 0 0,0 1 0 0 0,0 0 1 0 0,1-1-1 0 0,-1 1 0 0 0,0 0 0 0 0,0-1 1 0 0,0 1-1 0 0,0 0 0 0 0,0-1 0 0 0,0 1 1 0 0,0-1-1 0 0,0 1 0 0 0,0 0 0 0 0,0-1 0 0 0,0 1 1 0 0,0 0-1 0 0,0-1 0 0 0,0 1 0 0 0,0-1 1 0 0,0 1-1 0 0,0 0 0 0 0,0-1 0 0 0,0 1 1 0 0,-1 0-1 0 0,1-1 0 0 0,0 1 0 0 0,0-1 0 0 0,-3-2 2924 0 0,1 11-2132 0 0,-19 17 317 0 0,9-11-929 0 0,-8 11 246 0 0,-27 48-1 0 0,-4 6 14 0 0,-4 7-163 0 0,5-7-209 0 0,-13 23-158 0 0,46-74-310 0 0,17-28 131 0 0,-1 0 0 0 0,1 0 0 0 0,0 0-1 0 0,0 0 1 0 0,0 1 0 0 0,-1-1 0 0 0,1 0-1 0 0,0 0 1 0 0,0 0 0 0 0,0 1 0 0 0,0-1 0 0 0,0 0-1 0 0,0 0 1 0 0,-1 0 0 0 0,1 1 0 0 0,0-1-1 0 0,0 0 1 0 0,0 0 0 0 0,0 1 0 0 0,0-1-1 0 0,0 0 1 0 0,0 0 0 0 0,0 1 0 0 0,0-1 0 0 0,0 0-1 0 0,0 0 1 0 0,0 1 0 0 0,0-1 0 0 0,0 0-1 0 0,0 0 1 0 0,1 1 0 0 0,-1-1 0 0 0,0 0 0 0 0,0 0-1 0 0,0 0 1 0 0,0 1 0 0 0,0-1 0 0 0,0 0-1 0 0,1 0 1 0 0,-1 0 0 0 0,0 1 0 0 0,0-1-1 0 0,0 0 1 0 0,0 0 0 0 0,1 0 0 0 0,-1 0 0 0 0,0 0-1 0 0,0 1 1 0 0,1-1 0 0 0,-1 0 0 0 0,0 0-1 0 0,0 0 1 0 0,1 0 0 0 0,-1 0 0 0 0,0 0-1 0 0,0 0 1 0 0,1 0 0 0 0,-1 0 0 0 0,0 0 0 0 0,1 0-277 0 0,0 0 1 0 0,0 0-1 0 0,0 0 1 0 0,0 0-1 0 0,0 0 1 0 0,0 0 0 0 0,-1 0-1 0 0,1 0 1 0 0,0 0-1 0 0,0-1 1 0 0,0 1-1 0 0,0 0 1 0 0,-1-1 0 0 0,1 1-1 0 0,0 0 1 0 0,0-1-1 0 0,-1 1 1 0 0,1-1 0 0 0,1 0-1 0 0,10-9-6006 0 0,-10 9 5825 0 0,-1 0-1 0 0,0 0 1 0 0,0 1 0 0 0,0-1-1 0 0,0 0 1 0 0,0 0-1 0 0,0 0 1 0 0,0 0 0 0 0,0 0-1 0 0,0 0 1 0 0,0-1 0 0 0,-1 1-1 0 0,2-2 1 0 0,3-9-1346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9.9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131 1 136 0 0,'-4'5'6590'0'0,"-13"-4"6973"0"0,17 0-13486 0 0,-1 0 1 0 0,0 0-1 0 0,0 0 0 0 0,0 0 1 0 0,1 1-1 0 0,-1-1 0 0 0,0 0 0 0 0,1 0 1 0 0,-1 0-1 0 0,1 1 0 0 0,-1-1 1 0 0,1 0-1 0 0,0 1 0 0 0,-1 2 0 0 0,-2 7 218 0 0,-46 77 1445 0 0,39-66-1502 0 0,1-1-1 0 0,1 1 1 0 0,1 0-1 0 0,-6 37 1 0 0,12-54-202 0 0,1 0 1 0 0,-1-1-1 0 0,1 1 0 0 0,1 0 0 0 0,-1 0 1 0 0,1 0-1 0 0,-1-1 0 0 0,1 1 1 0 0,1 0-1 0 0,2 7 0 0 0,-3-10-16 0 0,0 0 0 0 0,0 0 0 0 0,0 0 0 0 0,0 0 0 0 0,1 0 0 0 0,-1-1 0 0 0,0 1 0 0 0,1 0 0 0 0,-1-1 0 0 0,1 0 0 0 0,0 1 0 0 0,-1-1 1 0 0,1 0-1 0 0,0 0 0 0 0,0 1 0 0 0,0-1 0 0 0,0-1 0 0 0,0 1 0 0 0,0 0 0 0 0,0 0 0 0 0,0-1 0 0 0,0 1 0 0 0,0-1 0 0 0,0 0 0 0 0,4 0 0 0 0,28 3 307 0 0,-26-1-266 0 0,1-1 0 0 0,-1-1 0 0 0,1 1 0 0 0,10-2-1 0 0,10-3 8 0 0,9 0-39 0 0,-1-2 1 0 0,61-18-1 0 0,-75 19-75 0 0,-18 4-71 0 0,1 0 0 0 0,-1-1 1 0 0,1 1-1 0 0,-1-1 0 0 0,9-5 1 0 0,7-1-346 0 0,-10 5-2655 0 0,-5 2-4076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59.6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39 307 192 0 0,'4'-13'11975'0'0,"-10"12"-5234"0"0,3-2-5081 0 0,-2 0-1550 0 0,4 3-7 0 0,1-1 0 0 0,-1 1 0 0 0,0-1 0 0 0,1 1 0 0 0,-1-1 0 0 0,0 1 0 0 0,1-1 0 0 0,-1 1 0 0 0,0 0 0 0 0,1-1 0 0 0,-1 1 0 0 0,0 0 0 0 0,0 0 0 0 0,1-1 0 0 0,-1 1 0 0 0,-1 0 0 0 0,-5-3 418 0 0,7 3-513 0 0,0 0 0 0 0,0 0 0 0 0,0 0 0 0 0,0 1 0 0 0,0-1 0 0 0,0 0 0 0 0,0 0 0 0 0,0 0 0 0 0,0 0 0 0 0,0 1 0 0 0,0-1 0 0 0,0 0-1 0 0,0 0 1 0 0,0 0 0 0 0,-1 1 0 0 0,1-1 0 0 0,0 0 0 0 0,0 0 0 0 0,0 0 0 0 0,0 0 0 0 0,0 0 0 0 0,0 1 0 0 0,0-1 0 0 0,-1 0 0 0 0,1 0 0 0 0,0 0 0 0 0,0 0 0 0 0,0 0 0 0 0,0 0 0 0 0,0 0 0 0 0,-1 1 0 0 0,1-1 0 0 0,0 0 0 0 0,0 0 0 0 0,0 0 0 0 0,0 0 0 0 0,-1 0 0 0 0,1 0 0 0 0,0 0 0 0 0,0 0 0 0 0,0 0 0 0 0,-1 0 0 0 0,1 0 0 0 0,0 0 0 0 0,0 0 0 0 0,0 0 0 0 0,0 0 0 0 0,-1 0 0 0 0,1 0 0 0 0,0 0 0 0 0,0 0 0 0 0,0-1 0 0 0,0 1 0 0 0,-1 0 0 0 0,1 0-1 0 0,0 0 1 0 0,0 0 0 0 0,0 0 0 0 0,0 0 0 0 0,-1 0 0 0 0,1-1 0 0 0,0 1 0 0 0,0 0 0 0 0,0 0 0 0 0,0 0 0 0 0,0 0 0 0 0,0 0 0 0 0,0-1 0 0 0,0 1 0 0 0,0 1 67 0 0,10 0-219 0 0,-8 2 150 0 0,1-1 0 0 0,0 0-1 0 0,-1 1 1 0 0,1-1-1 0 0,1 0 1 0 0,-1 0 0 0 0,0-1-1 0 0,0 1 1 0 0,1-1-1 0 0,-1 1 1 0 0,1-1 0 0 0,3 1-1 0 0,18 2 17 0 0,-22-3-28 0 0,0-1 0 0 0,1 1 0 0 0,-1 0-1 0 0,0-1 1 0 0,1 1 0 0 0,-1-1 0 0 0,1 0 0 0 0,-1 0 0 0 0,0-1 0 0 0,1 1-1 0 0,-1-1 1 0 0,4 0 0 0 0,26-8-54 0 0,-25 7 48 0 0,-1 0 0 0 0,0 0 0 0 0,1 0 0 0 0,8-5 0 0 0,-14 5 29 0 0,0 1 1 0 0,0 0-1 0 0,0-1 0 0 0,0 1 1 0 0,0-1-1 0 0,0 0 0 0 0,0 0 1 0 0,0 0-1 0 0,-1 0 0 0 0,1 0 0 0 0,-1 0 1 0 0,1 0-1 0 0,-1-1 0 0 0,0 1 1 0 0,0 0-1 0 0,0-1 0 0 0,1-2 1 0 0,-2 1 37 0 0,1-1 0 0 0,-1 1 0 0 0,1-1 0 0 0,-1 1 0 0 0,0-1 0 0 0,-1 1 0 0 0,1-1 0 0 0,-1 1 1 0 0,0 0-1 0 0,0-1 0 0 0,0 1 0 0 0,-1 0 0 0 0,1 0 0 0 0,-1-1 0 0 0,-4-5 0 0 0,-3-4 27 0 0,0 0 0 0 0,-19-22 0 0 0,21 29-60 0 0,-1 0 1 0 0,1 0-1 0 0,-16-10 1 0 0,2 3 32 0 0,18 11-65 0 0,0 1 1 0 0,0 0-1 0 0,-1 0 0 0 0,1 0 0 0 0,-1 1 0 0 0,1-1 1 0 0,-1 1-1 0 0,0 0 0 0 0,1 0 0 0 0,-1 0 0 0 0,0 1 1 0 0,0-1-1 0 0,-4 1 0 0 0,7 0-112 0 0,-10-24-22912 0 0,11 22 22474 0 0,0-11-481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0.2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0 225 112 0 0,'13'5'4588'0'0,"-9"1"3089"0"0,18 5-2119 0 0,-17-9-4972 0 0,1 2-319 0 0,0 0 1 0 0,0-1-1 0 0,1 0 0 0 0,-1 0 0 0 0,1-1 1 0 0,-1 0-1 0 0,1 0 0 0 0,12 2 1 0 0,13 2 1483 0 0,-59-20-137 0 0,22 11-1619 0 0,0 0 0 0 0,0 0 0 0 0,0 0 1 0 0,1-1-1 0 0,-1 0 0 0 0,1 0 0 0 0,0 0 0 0 0,0 0 1 0 0,1-1-1 0 0,-1 0 0 0 0,1 1 0 0 0,0-1 1 0 0,-3-7-1 0 0,-10-32-146 0 0,11 21 158 0 0,1-1 0 0 0,-3-44 1 0 0,8 61 3 0 0,0 0 1 0 0,1 0-1 0 0,0 0 1 0 0,2-8 0 0 0,-3 15-6 0 0,0 0 1 0 0,0-1 0 0 0,0 1 0 0 0,0 0 0 0 0,0-1-1 0 0,0 1 1 0 0,0 0 0 0 0,0 0 0 0 0,0 0-1 0 0,0 0 1 0 0,0 0 0 0 0,0 0 0 0 0,0 0 0 0 0,0 0-1 0 0,1 0 1 0 0,3 1 24 0 0,1-1 1 0 0,0 1-1 0 0,-1 0 0 0 0,10 3 0 0 0,18 2 4 0 0,45 0-233 0 0,-58-9-1119 0 0,2 0-5344 0 0,-16 8 3896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5:41.5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 32 100 0 0,'13'-28'13661'0'0,"-27"25"-12772"0"0,-50 18 6260 0 0,64-15-7060 0 0,0 3-258 0 0,0-2 235 0 0,0 1 111 0 0,0-2-168 0 0,0 0 0 0 0,0 1 0 0 0,0-1 0 0 0,0 0 0 0 0,0 1 0 0 0,-1-1 0 0 0,1 0 0 0 0,0 1 0 0 0,0-1 1 0 0,0 0-1 0 0,1 1 0 0 0,-1-1 0 0 0,0 0 0 0 0,0 1 0 0 0,0-1 0 0 0,0 0 0 0 0,0 1 0 0 0,0-1 0 0 0,0 0 0 0 0,0 1 0 0 0,1-1 0 0 0,-1 0 0 0 0,0 0 0 0 0,0 1 0 0 0,1-1 0 0 0,-1 0 1 0 0,0 0-1 0 0,0 1 0 0 0,1-1 0 0 0,-1 0 0 0 0,0 0 0 0 0,0 0 0 0 0,1 1 0 0 0,-1-1 0 0 0,0 0 0 0 0,1 0 0 0 0,-1 0 0 0 0,0 0 0 0 0,1 0 0 0 0,-1 0 0 0 0,27 27 606 0 0,20 9-397 0 0,-14-17-248 0 0,-10-12 135 0 0,-18-6-106 0 0,0 1 0 0 0,-1-1-1 0 0,1 0 1 0 0,0 0-1 0 0,0 0 1 0 0,10-1-1 0 0,-12 0-4 0 0,-1 0 5 0 0,-1 0 1 0 0,0 0-1 0 0,0 0 0 0 0,1 0 1 0 0,-1 0-1 0 0,0 0 1 0 0,0 0-1 0 0,0 0 1 0 0,1 0-1 0 0,-1 1 1 0 0,0-1-1 0 0,0 1 1 0 0,0-1-1 0 0,0 1 0 0 0,1-1 1 0 0,-1 1-1 0 0,1 0 1 0 0,12 1 29 0 0,-10-2-2 0 0,250 0 253 0 0,-224-7-171 0 0,-26 7-116 0 0,-1-1 1 0 0,1 1-1 0 0,0-1 0 0 0,-1 0 0 0 0,1 0 0 0 0,-1-1 0 0 0,0 1 1 0 0,6-4-1 0 0,-6 5 5 0 0,1-1 1 0 0,-1 0 0 0 0,1 1-1 0 0,-1 0 1 0 0,0 0 0 0 0,1 0-1 0 0,-1 0 1 0 0,4 1 0 0 0,4-1 13 0 0,7-2 8 0 0,27-2 7 0 0,-7-2-3 0 0,0-1 35 0 0,18 1 14 0 0,-14-1-121 0 0,-26 8 41 0 0,-12-1 3 0 0,1 1 0 0 0,-1-1 0 0 0,0 0 0 0 0,0 0 0 0 0,0-1 0 0 0,0 1 0 0 0,0-1-1 0 0,0 0 1 0 0,0 0 0 0 0,5-2 0 0 0,-9 3 3 0 0,1 0 1 0 0,0-1-1 0 0,-1 1 0 0 0,1 0 0 0 0,0 0 1 0 0,0 0-1 0 0,-1 0 0 0 0,1 0 0 0 0,0 0 0 0 0,0 0 1 0 0,-1 0-1 0 0,1 0 0 0 0,0 0 0 0 0,-1 0 1 0 0,1 1-1 0 0,0-1 0 0 0,-1 0 0 0 0,1 0 0 0 0,0 1 1 0 0,-1-1-1 0 0,1 1 0 0 0,0-1 0 0 0,0 1 1 0 0,0-1 0 0 0,0 1 0 0 0,-1-1-1 0 0,1 1 1 0 0,0-1 0 0 0,0 0-1 0 0,0 1 1 0 0,0-1 0 0 0,0 0 0 0 0,-1 0-1 0 0,1 0 1 0 0,0 0 0 0 0,0 0-1 0 0,0 1 1 0 0,0-2 0 0 0,0 1 0 0 0,0 0-1 0 0,0 0 1 0 0,-1 0 0 0 0,1 0-1 0 0,0-1 1 0 0,0 1 0 0 0,1-1 0 0 0,5-1 1 0 0,1 0 0 0 0,0 1 0 0 0,0-1 0 0 0,0 1 0 0 0,0 1 0 0 0,0-1 0 0 0,0 2 0 0 0,15 1 1 0 0,5-1-39 0 0,135-1 88 0 0,-117-6-15 0 0,23-1-128 0 0,49 7 340 0 0,-94-11-217 0 0,-17 9-37 0 0,-1 1-1 0 0,1 0 1 0 0,-1 1 0 0 0,1-1 0 0 0,0 1 0 0 0,-1 1-1 0 0,8 0 1 0 0,12 1 18 0 0,1-9 735 0 0,-21 7-299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0.8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44 126 148 0 0,'-11'-10'1972'0'0,"11"9"-1728"0"0,-1 1 1 0 0,1-1-1 0 0,-1 0 0 0 0,0 1 0 0 0,1-1 1 0 0,-1 0-1 0 0,1 1 0 0 0,-1-1 0 0 0,0 1 1 0 0,1-1-1 0 0,-1 1 0 0 0,0 0 0 0 0,0-1 0 0 0,0 1 1 0 0,1 0-1 0 0,-1 0 0 0 0,0-1 0 0 0,-1 1 1 0 0,-6-4 4976 0 0,4-8-1861 0 0,4 12-3265 0 0,0-1-1 0 0,0 1 0 0 0,0 0 1 0 0,0-1-1 0 0,0 1 0 0 0,0-1 0 0 0,0 1 1 0 0,0-1-1 0 0,0 1 0 0 0,0 0 0 0 0,-1-1 1 0 0,1 1-1 0 0,0 0 0 0 0,0-1 0 0 0,0 1 1 0 0,-1 0-1 0 0,1-1 0 0 0,0 1 1 0 0,0 0-1 0 0,-1-1 0 0 0,1 1 0 0 0,0 0 1 0 0,-1-1-1 0 0,1 1 0 0 0,0 0 0 0 0,-1-1 1 0 0,0 1 573 0 0,16 1 831 0 0,94 30-153 0 0,-55-16-1090 0 0,-39-12-178 0 0,1 1 1 0 0,30 13 0 0 0,8 1 177 0 0,-46-16 799 0 0,-7-4-346 0 0,-10-11-78 0 0,-28-21-724 0 0,32 30 130 0 0,-28-40-283 0 0,32 42 224 0 0,-1 0 0 0 0,1 0 1 0 0,0 0-1 0 0,0 0 0 0 0,0 0 1 0 0,0 0-1 0 0,0 0 0 0 0,0 0 1 0 0,0-4-1 0 0,1 5-33 0 0,6-6-464 0 0,12 2 412 0 0,-15 3 109 0 0,-1 1 0 0 0,1 0 0 0 0,0 0-1 0 0,0 0 1 0 0,0 1 0 0 0,0-1 0 0 0,3 0 0 0 0,5 1-477 0 0,1 0 0 0 0,-1-1 0 0 0,1 0 0 0 0,-1-1 0 0 0,0-1 0 0 0,12-3 0 0 0,-13 0-1018 0 0,-2 1-1417 0 0,2 4-4344 0 0,-10-4 2369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1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121 339 52 0 0,'-2'2'835'0'0,"-5"6"7080"0"0,6-19-1100 0 0,1 6-6473 0 0,5-46 3359 0 0,-9-10-2290 0 0,4 56-1369 0 0,-1 1 0 0 0,-1-1 1 0 0,1 0-1 0 0,-1 1 0 0 0,1-1 1 0 0,-1 1-1 0 0,-1-1 1 0 0,1 1-1 0 0,0 0 0 0 0,-5-5 1 0 0,6 7-8 0 0,-1 0 0 0 0,1 0 1 0 0,-1 0-1 0 0,1 0 0 0 0,-1 1 1 0 0,0-1-1 0 0,1 1 1 0 0,-1-1-1 0 0,0 1 0 0 0,0 0 1 0 0,0 0-1 0 0,0 0 0 0 0,0 0 1 0 0,-1 0-1 0 0,1 0 0 0 0,0 0 1 0 0,0 1-1 0 0,0-1 1 0 0,-1 1-1 0 0,1-1 0 0 0,0 1 1 0 0,-5 0-1 0 0,5 0-22 0 0,0 1 0 0 0,1-1 0 0 0,-1 0-1 0 0,0 1 1 0 0,1-1 0 0 0,-1 1 0 0 0,0-1 0 0 0,1 1 0 0 0,-1 0-1 0 0,1 0 1 0 0,-1 0 0 0 0,1 0 0 0 0,-1 0 0 0 0,1 0-1 0 0,0 0 1 0 0,-1 0 0 0 0,1 0 0 0 0,0 1 0 0 0,0-1 0 0 0,0 0-1 0 0,0 1 1 0 0,0-1 0 0 0,0 1 0 0 0,0-1 0 0 0,1 1 0 0 0,-1 0-1 0 0,1-1 1 0 0,-1 1 0 0 0,1 0 0 0 0,-1 1 0 0 0,1 0-20 0 0,-1-1 1 0 0,1 1-1 0 0,0-1 1 0 0,-1 0-1 0 0,1 1 1 0 0,1-1 0 0 0,-1 0-1 0 0,0 1 1 0 0,0-1-1 0 0,1 0 1 0 0,0 1-1 0 0,-1-1 1 0 0,1 0-1 0 0,0 0 1 0 0,0 1-1 0 0,0-1 1 0 0,0 0 0 0 0,1 0-1 0 0,-1 0 1 0 0,0 0-1 0 0,1-1 1 0 0,-1 1-1 0 0,3 1 1 0 0,1 2 43 0 0,1-1 0 0 0,-1-1 1 0 0,1 1-1 0 0,0-1 0 0 0,0 0 1 0 0,0-1-1 0 0,0 1 0 0 0,9 1 1 0 0,-11-3-14 0 0,0-1 0 0 0,0 1 1 0 0,0-1-1 0 0,0 0 0 0 0,0 0 1 0 0,0 0-1 0 0,0-1 0 0 0,0 1 1 0 0,0-1-1 0 0,0 0 0 0 0,0 0 1 0 0,0 0-1 0 0,0-1 0 0 0,0 0 1 0 0,5-2-1 0 0,-3-1-113 0 0,1 0-1 0 0,-1 0 1 0 0,1 0-1 0 0,-2 0 0 0 0,1-1 1 0 0,0 0-1 0 0,-1-1 1 0 0,0 1-1 0 0,-1-1 1 0 0,0 0-1 0 0,0 0 1 0 0,0 0-1 0 0,-1 0 1 0 0,5-14-1 0 0,-7 15-461 0 0,1 1-1 0 0,-1-1 1 0 0,0 0-1 0 0,-1 0 1 0 0,0 0-1 0 0,1 1 0 0 0,-2-1 1 0 0,1 0-1 0 0,-2-7 1 0 0,1 8-481 0 0,0 1-1 0 0,-1-1 1 0 0,0 1-1 0 0,1 0 1 0 0,-1 0 0 0 0,-1 0-1 0 0,1 0 1 0 0,-1 0-1 0 0,1 0 1 0 0,-1 0 0 0 0,0 1-1 0 0,-6-6 1 0 0,-1 1-1001 0 0,3-4 1031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1.6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7 72 0 0,'-12'2'2022'0'0,"12"-2"-1787"0"0,-1 0 0 0 0,0 0 0 0 0,1 1 0 0 0,-1-1 0 0 0,0 0 0 0 0,1 0 0 0 0,-1 0 0 0 0,0 0 0 0 0,1 0 0 0 0,-1 0 0 0 0,0 0 0 0 0,1 0 0 0 0,-1 0 0 0 0,0-1 0 0 0,1 1 0 0 0,-1 0 0 0 0,-9-8 12838 0 0,11 9-12302 0 0,-1-1-754 0 0,0 1 0 0 0,0-1 0 0 0,0 0 0 0 0,0 0 0 0 0,0 1-1 0 0,0-1 1 0 0,1 0 0 0 0,-1 0 0 0 0,0 1 0 0 0,0-1 0 0 0,0 0 0 0 0,0 0 0 0 0,1 0 0 0 0,-1 0 0 0 0,0 1-1 0 0,0-1 1 0 0,0 0 0 0 0,1 0 0 0 0,-1 0 0 0 0,0 0 0 0 0,0 0 0 0 0,0 1 0 0 0,1-1 0 0 0,-1 0 0 0 0,0 0-1 0 0,0 0 1 0 0,1 0 0 0 0,-1 0 0 0 0,0 0 0 0 0,0 0 0 0 0,1 0 0 0 0,11 1 269 0 0,0 1 0 0 0,-1 0 0 0 0,1 1 1 0 0,-1 0-1 0 0,19 9 0 0 0,16 3-61 0 0,-15-7-354 0 0,0 1 0 0 0,40 19 0 0 0,-19-10-2782 0 0,-24-11-4641 0 0,-17-7-1975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2.1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153 147 8 0 0,'-8'7'1764'0'0,"3"-2"3767"0"0,13 3-220 0 0,56 29-344 0 0,40 13-2411 0 0,-95-48-2021 0 0,-11-7 316 0 0,1 5-797 0 0,0-1 0 0 0,0 0-1 0 0,0 0 1 0 0,0 0 0 0 0,0 1 0 0 0,0-1 0 0 0,-1 0-1 0 0,1 1 1 0 0,0-1 0 0 0,0 1 0 0 0,0-1-1 0 0,-1 1 1 0 0,0-1 0 0 0,-6 0 21 0 0,1 0 0 0 0,0 0 1 0 0,0-1-1 0 0,0 0 0 0 0,0-1 0 0 0,1 0 1 0 0,-1 0-1 0 0,-9-6 0 0 0,-12-5 162 0 0,3 1-107 0 0,0-1 1 0 0,1 0-1 0 0,1-2 0 0 0,0-1 0 0 0,-29-29 1 0 0,49 43-130 0 0,0 1-1 0 0,0-1 1 0 0,1 0 0 0 0,-1 0 0 0 0,1 0 0 0 0,-1 0 0 0 0,1-1 0 0 0,0 1 0 0 0,0 0 0 0 0,1-1 0 0 0,-1 0 0 0 0,1 1 0 0 0,-1-1 0 0 0,0-7 0 0 0,2 10-14 0 0,0 0 0 0 0,0 1 0 0 0,1-1 0 0 0,-1 1 0 0 0,0-1 0 0 0,1 1 0 0 0,-1-1 0 0 0,0 1 0 0 0,1-1 0 0 0,-1 1 0 0 0,1-1-1 0 0,-1 1 1 0 0,1 0 0 0 0,-1-1 0 0 0,1 1 0 0 0,-1-1 0 0 0,1 1 0 0 0,-1 0 0 0 0,1 0 0 0 0,-1-1 0 0 0,1 1 0 0 0,0 0 0 0 0,-1 0 0 0 0,1 0 0 0 0,0-1 0 0 0,19-3-140 0 0,-15 4 95 0 0,15-4-237 0 0,0 0 1 0 0,1 2-1 0 0,27 0 0 0 0,-47 2 305 0 0,0 1 0 0 0,1-1 1 0 0,-1 1-1 0 0,0-1 0 0 0,0 1 0 0 0,1-1 0 0 0,-1 1 0 0 0,0 0 0 0 0,0-1 0 0 0,0 1 0 0 0,0 0 0 0 0,0 0 0 0 0,0 0 0 0 0,0 0 0 0 0,0 0 0 0 0,0 0 0 0 0,0 0 0 0 0,-1 0 0 0 0,1 0 0 0 0,0 0 1 0 0,-1 1-1 0 0,1-1 0 0 0,-1 0 0 0 0,1 0 0 0 0,-1 1 0 0 0,0-1 0 0 0,0 0 0 0 0,1 2 0 0 0,0 2 21 0 0,0-1 0 0 0,-1 1 0 0 0,1-1 0 0 0,-1 1 0 0 0,0-1 0 0 0,0 1 0 0 0,-1 5 0 0 0,1-7-192 0 0,-1 0 0 0 0,0 0 0 0 0,0 0 0 0 0,0 0 0 0 0,0 0 0 0 0,-1 0 0 0 0,1 0 0 0 0,-1 0 0 0 0,1-1 0 0 0,-1 1 0 0 0,0-1 0 0 0,0 1 0 0 0,0-1 0 0 0,0 0 0 0 0,-1 0 0 0 0,1 0 0 0 0,0 0 0 0 0,-6 3 0 0 0,-2 1-4088 0 0,-8-13-8984 0 0,12 1 11385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2.6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121 7 1328 0 0,'-43'-3'10600'0'0,"0"0"-2429"0"0,42 3-8098 0 0,0 0 0 0 0,1 0 1 0 0,-1 0-1 0 0,0 0 0 0 0,0 0 1 0 0,1 1-1 0 0,-1-1 0 0 0,0 0 1 0 0,1 1-1 0 0,-1-1 1 0 0,0 0-1 0 0,1 1 0 0 0,-1-1 1 0 0,1 1-1 0 0,-1-1 0 0 0,1 1 1 0 0,-1-1-1 0 0,1 1 0 0 0,-1-1 1 0 0,1 1-1 0 0,-1 0 1 0 0,1-1-1 0 0,0 1 0 0 0,-1 0 1 0 0,1-1-1 0 0,0 1 0 0 0,-1 0 1 0 0,1 1-1 0 0,-7 8 554 0 0,6-9-607 0 0,0-1 0 0 0,0 1 0 0 0,0 0 0 0 0,1 0 0 0 0,-1 0-1 0 0,0 0 1 0 0,0 0 0 0 0,1 0 0 0 0,-1 0 0 0 0,1 0 0 0 0,-1 0 0 0 0,1 0 0 0 0,-1 0 0 0 0,1 0 0 0 0,-1 1 0 0 0,1-1 0 0 0,0 0 0 0 0,0 0 0 0 0,0 0 0 0 0,-1 1 0 0 0,1-1 0 0 0,1 0 0 0 0,-1 0 0 0 0,0 0 0 0 0,0 1 0 0 0,0-1 0 0 0,0 0 0 0 0,1 0-1 0 0,-1 0 1 0 0,1 0 0 0 0,-1 0 0 0 0,1 1 0 0 0,-1-1 0 0 0,1 0 0 0 0,0 0 0 0 0,1 1 0 0 0,3 7-62 0 0,1 1 0 0 0,1-2-1 0 0,8 10 1 0 0,-10-13 77 0 0,4 5-14 0 0,1 0 0 0 0,0-1 0 0 0,0 0 0 0 0,1-1-1 0 0,1 0 1 0 0,16 8 0 0 0,-18-11-67 0 0,0 0-1 0 0,0-1 0 0 0,0 0 1 0 0,0-1-1 0 0,1 0 1 0 0,-1 0-1 0 0,1-2 1 0 0,18 2-1 0 0,0-5-663 0 0,7-2-3813 0 0,-31 3 2074 0 0,-17-10-11843 0 0,8 9 14877 0 0,-7-3-2076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3.3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148 517 500 0 0,'-2'1'605'0'0,"1"-1"-1"0"0,-1 0 1 0 0,0 0-1 0 0,1 0 1 0 0,-1-1-1 0 0,0 1 1 0 0,1 0-1 0 0,-1-1 1 0 0,0 1-1 0 0,1-1 1 0 0,-1 1-1 0 0,1-1 1 0 0,-1 0-1 0 0,1 0 1 0 0,-1 1-1 0 0,1-1 0 0 0,-1 0 1 0 0,1 0-1 0 0,0-1 1 0 0,0 1-1 0 0,0 0 1 0 0,-1 0-1 0 0,1 0 1 0 0,0-1-1 0 0,0 1 1 0 0,-1-3-1 0 0,-2-18 1757 0 0,5 20-2177 0 0,1 0 1 0 0,-1 0-1 0 0,0 0 0 0 0,0 0 0 0 0,1 0 0 0 0,0 0 0 0 0,-1 1 0 0 0,1-1 0 0 0,0 0 0 0 0,-1 1 0 0 0,1 0 0 0 0,4-3 0 0 0,-3 2-140 0 0,2 0 17 0 0,0 0 1 0 0,0 1-1 0 0,0 0 1 0 0,0-1-1 0 0,0 2 1 0 0,0-1 0 0 0,1 1-1 0 0,-1-1 1 0 0,0 1-1 0 0,0 1 1 0 0,10 1-1 0 0,7-1 3 0 0,-21-1-49 0 0,-1 0 0 0 0,0 0 0 0 0,1 0 0 0 0,-1 0 0 0 0,0 0 1 0 0,1 0-1 0 0,-1 0 0 0 0,1 0 0 0 0,-1 0 0 0 0,0 0 0 0 0,1-1 0 0 0,-1 1 1 0 0,0 0-1 0 0,1 0 0 0 0,-1 0 0 0 0,0 0 0 0 0,1-1 0 0 0,-1 1 0 0 0,0 0 1 0 0,1 0-1 0 0,-1-1 0 0 0,0 1 0 0 0,0 0 0 0 0,1-1 0 0 0,-1 1 0 0 0,0 0 1 0 0,0-1-1 0 0,0 1 0 0 0,1 0 0 0 0,-1-1 0 0 0,0 1 0 0 0,0 0 0 0 0,0-1 0 0 0,0 1 1 0 0,0 0-1 0 0,0-1 0 0 0,-4-19 209 0 0,-18-16-343 0 0,9 23 36 0 0,9 10 2 0 0,5 5-248 0 0,2-1 255 0 0,0 0 0 0 0,-1-1 0 0 0,1 0 1 0 0,0 1-1 0 0,0-1 0 0 0,-1 0 0 0 0,1 0 0 0 0,4-1 0 0 0,2 0 182 0 0,-5 1-80 0 0,-1 0 0 0 0,0-1 0 0 0,1 1 1 0 0,-1-1-1 0 0,0 0 0 0 0,0 0 0 0 0,0 0 0 0 0,0 0 0 0 0,0-1 0 0 0,0 1 0 0 0,0-1 1 0 0,0 0-1 0 0,0 0 0 0 0,-1 0 0 0 0,1 0 0 0 0,-1 0 0 0 0,0-1 0 0 0,1 1 0 0 0,-1-1 1 0 0,0 1-1 0 0,0-1 0 0 0,-1 0 0 0 0,1 0 0 0 0,0 0 0 0 0,-1 0 0 0 0,2-4 0 0 0,-2 3 12 0 0,1-1-1 0 0,-1 1 1 0 0,0-1-1 0 0,0 1 0 0 0,0-1 1 0 0,-1 0-1 0 0,0 1 0 0 0,0-1 1 0 0,0 0-1 0 0,0 1 1 0 0,-1-1-1 0 0,1 0 0 0 0,-1 1 1 0 0,-1-1-1 0 0,1 1 0 0 0,0 0 1 0 0,-1-1-1 0 0,-4-6 0 0 0,0 2-6 0 0,-1 0 0 0 0,-1 0 0 0 0,1 1 0 0 0,-1 0 0 0 0,0 1 0 0 0,-10-7 0 0 0,-60-37 93 0 0,38 26-43 0 0,8 6 8 0 0,19 12 20 0 0,2 0 1 0 0,-1 0-1 0 0,1-1 0 0 0,0 0 1 0 0,-11-12-1 0 0,21 19 174 0 0,1 2-300 0 0,0 0 0 0 0,1 1 1 0 0,-1-1-1 0 0,1 0 0 0 0,-1 0 0 0 0,1 0 1 0 0,-1 1-1 0 0,1-1 0 0 0,0 0 0 0 0,-1 0 1 0 0,1 0-1 0 0,0 0 0 0 0,0 0 0 0 0,0 0 1 0 0,0 0-1 0 0,0 0 0 0 0,0-1 0 0 0,0 1 1 0 0,0 0-1 0 0,2 0 0 0 0,3 3 38 0 0,12 9 18 0 0,0 0 52 0 0,0-1-1 0 0,25 13 0 0 0,-12-10-31 0 0,-6-3-40 0 0,0-1-1 0 0,47 15 0 0 0,-55-22-215 0 0,0-1 1 0 0,32 2-1 0 0,-21-5-2365 0 0,3 1-3302 0 0,-29-1 4997 0 0,0 0-1 0 0,0 0 1 0 0,0 0-1 0 0,0 1 1 0 0,0-1-1 0 0,-1 1 1 0 0,1-1 0 0 0,0 1-1 0 0,0 0 1 0 0,0 0-1 0 0,0 0 1 0 0,-1 0-1 0 0,1 0 1 0 0,0 0-1 0 0,1 2 1 0 0,3 4-1030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4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73 265 1044 0 0,'-42'-7'14865'0'0,"19"29"-8930"0"0,21-16-5760 0 0,1 0 0 0 0,-1 0 0 0 0,1 1 0 0 0,0-1 0 0 0,1 0 0 0 0,-1 1 0 0 0,1-1 0 0 0,1 1 0 0 0,-1-1 0 0 0,1 1 0 0 0,0-1 0 0 0,0 0 0 0 0,1 0 0 0 0,0 1 0 0 0,0-1 0 0 0,1 0 0 0 0,2 6 0 0 0,3 2-112 0 0,-4-7-59 0 0,0 0-1 0 0,0-1 1 0 0,0 1 0 0 0,1-1 0 0 0,9 10 0 0 0,-12-14-28 0 0,0 0 0 0 0,0 0 0 0 0,1 0 0 0 0,-1 0 0 0 0,1-1 0 0 0,-1 1-1 0 0,1-1 1 0 0,-1 1 0 0 0,1-1 0 0 0,0 0 0 0 0,-1 0 0 0 0,1 0 0 0 0,0-1-1 0 0,0 1 1 0 0,0-1 0 0 0,0 0 0 0 0,0 1 0 0 0,0-1 0 0 0,0 0 0 0 0,-1-1-1 0 0,1 1 1 0 0,0 0 0 0 0,6-3 0 0 0,-6 2-57 0 0,1-1 0 0 0,-1 0 0 0 0,0 0 0 0 0,1 0 0 0 0,-1 0 0 0 0,0-1 0 0 0,0 1 0 0 0,-1-1 0 0 0,1 0 0 0 0,-1 1 0 0 0,1-1 0 0 0,-1-1 0 0 0,0 1 0 0 0,0 0 0 0 0,0 0 0 0 0,0-1 0 0 0,-1 1 0 0 0,3-7 0 0 0,0 0-193 0 0,-1-1-1 0 0,1 1 1 0 0,-2-1-1 0 0,0 0 1 0 0,0 0-1 0 0,-1 0 1 0 0,0 0-1 0 0,-1 0 1 0 0,0 0 0 0 0,0 0-1 0 0,-2 0 1 0 0,1 0-1 0 0,-4-13 1 0 0,3 19 252 0 0,1 0 0 0 0,-1-1 1 0 0,0 1-1 0 0,-1 0 0 0 0,1 0 1 0 0,-1 0-1 0 0,0 1 0 0 0,0-1 0 0 0,-1 1 1 0 0,-3-5-1 0 0,0-1 198 0 0,-2 1 419 0 0,6 9 590 0 0,5 6-653 0 0,0-4-528 0 0,0-1 0 0 0,0 1 0 0 0,0-1-1 0 0,0 1 1 0 0,0-1 0 0 0,0 0 0 0 0,0 0 0 0 0,0 0-1 0 0,0 0 1 0 0,1 0 0 0 0,-1 0 0 0 0,0-1 0 0 0,1 1-1 0 0,-1-1 1 0 0,0 0 0 0 0,1 1 0 0 0,-1-1 0 0 0,1 0-1 0 0,-1 0 1 0 0,1-1 0 0 0,-1 1 0 0 0,0 0-1 0 0,1-1 1 0 0,-1 0 0 0 0,0 1 0 0 0,0-1 0 0 0,1 0-1 0 0,3-2 1 0 0,1-1 40 0 0,0 0 0 0 0,0 0-1 0 0,0 0 1 0 0,0-1 0 0 0,-1 0-1 0 0,0-1 1 0 0,8-8 0 0 0,-11 10 8 0 0,1 1 0 0 0,-2-1 0 0 0,1 0-1 0 0,0 0 1 0 0,-1 0 0 0 0,0 0 0 0 0,1 0 0 0 0,-2-1 0 0 0,1 1 0 0 0,0-1 0 0 0,-1 1 0 0 0,0-1 0 0 0,0 0 0 0 0,-1 1 0 0 0,1-1 0 0 0,-1 0 0 0 0,0 0 0 0 0,0 1 0 0 0,0-1 0 0 0,-1 0 0 0 0,0 0-1 0 0,-1-6 1 0 0,-1 8 17 0 0,1 0 0 0 0,-1 0 0 0 0,0 0 0 0 0,0 0 0 0 0,0 1 0 0 0,0-1 0 0 0,0 1 0 0 0,-1 0 0 0 0,1 0-1 0 0,-1 0 1 0 0,-6-3 0 0 0,6 4-34 0 0,0-1 0 0 0,0 1 0 0 0,0 0 0 0 0,-1 0 0 0 0,1 0-1 0 0,0 0 1 0 0,-1 1 0 0 0,1-1 0 0 0,0 1 0 0 0,-1 1 0 0 0,1-1 0 0 0,0 0 0 0 0,-1 1-1 0 0,1 0 1 0 0,0 0 0 0 0,0 0 0 0 0,-7 3 0 0 0,-3 3-42 0 0,1 0 0 0 0,0 1 0 0 0,-20 15 0 0 0,17-11-179 0 0,7-6-17 0 0,7-6 136 0 0,1 1 0 0 0,0-1 1 0 0,0 1-1 0 0,0 0 1 0 0,0-1-1 0 0,0 1 0 0 0,0 0 1 0 0,1 0-1 0 0,-1 0 0 0 0,0 0 1 0 0,0-1-1 0 0,1 1 1 0 0,-1 1-1 0 0,0-1 0 0 0,0 1 1 0 0,-5 5-1880 0 0,6-7 1838 0 0,-1 0 1 0 0,1 0-1 0 0,0 1 1 0 0,0-1-1 0 0,0 0 0 0 0,-1 0 1 0 0,1 0-1 0 0,0 0 0 0 0,0 1 1 0 0,0-1-1 0 0,0 0 1 0 0,-1 0-1 0 0,1 0 0 0 0,0 1 1 0 0,0-1-1 0 0,0 0 0 0 0,0 0 1 0 0,0 1-1 0 0,0-1 0 0 0,0 0 1 0 0,0 0-1 0 0,0 1 1 0 0,0-1-1 0 0,0 0 0 0 0,0 0 1 0 0,0 1-1 0 0,0-1 0 0 0,0 0 1 0 0,0 0-1 0 0,0 1 1 0 0,0-1-1 0 0,0 0 0 0 0,0 0 1 0 0,0 1-1 0 0,0-1 0 0 0,0 0 1 0 0,0 0-1 0 0,1 1 1 0 0,-1-1-1 0 0,0 0 0 0 0,0 0 1 0 0,0 0-1 0 0,0 1 0 0 0,1-1 1 0 0,-1 0-1 0 0,0 0 0 0 0,0 0 1 0 0,0 0-1 0 0,1 1 1 0 0,-1-1-1 0 0,0 0 0 0 0,1 0 1 0 0,16 0-12455 0 0,-6-5 10507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4.8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301 225 64 0 0,'3'22'3893'0'0,"-3"-20"-3097"0"0,0 0-1 0 0,1 0 1 0 0,-1 1 0 0 0,0-1-1 0 0,1 0 1 0 0,-1 1-1 0 0,1-1 1 0 0,0 0-1 0 0,-1 0 1 0 0,1 0-1 0 0,2 3 1 0 0,3 12 2146 0 0,-6-15-2800 0 0,1-1-1 0 0,-1 0 0 0 0,0 0 1 0 0,0 0-1 0 0,1 0 0 0 0,-1 1 1 0 0,1-1-1 0 0,-1 0 0 0 0,1 0 1 0 0,-1 0-1 0 0,1 0 0 0 0,-1 0 1 0 0,1 0-1 0 0,0 0 0 0 0,0 0 1 0 0,1 1-1 0 0,4 9 1436 0 0,-5-6-528 0 0,-3-6 488 0 0,0 0-1407 0 0,0 0-1 0 0,0 1 0 0 0,0 0 1 0 0,0-1-1 0 0,0 1 1 0 0,0 0-1 0 0,0 0 1 0 0,0 0-1 0 0,1 0 0 0 0,-1 0 1 0 0,-3 1-1 0 0,-13-1 302 0 0,2-3-296 0 0,0-1 0 0 0,0-1 0 0 0,0 0 0 0 0,0-1 1 0 0,1 0-1 0 0,0-2 0 0 0,-21-13 0 0 0,29 16-118 0 0,-13-9-87 0 0,1-1 0 0 0,1 0 0 0 0,-21-23 0 0 0,35 33 17 0 0,0 1 0 0 0,0-1 0 0 0,1 1 0 0 0,0-1 0 0 0,0 0-1 0 0,0 0 1 0 0,0 0 0 0 0,1-1 0 0 0,0 1 0 0 0,0-1 0 0 0,0 1-1 0 0,1-1 1 0 0,0 0 0 0 0,0 1 0 0 0,0-1 0 0 0,1 0-1 0 0,0 0 1 0 0,0 0 0 0 0,1-9 0 0 0,0 12 12 0 0,0-1-1 0 0,0 1 1 0 0,1 0-1 0 0,-1-1 1 0 0,1 1-1 0 0,0 0 1 0 0,-1 0 0 0 0,1 0-1 0 0,0 0 1 0 0,1 1-1 0 0,-1-1 1 0 0,1 0-1 0 0,-1 1 1 0 0,1 0 0 0 0,0-1-1 0 0,-1 1 1 0 0,1 0-1 0 0,1 0 1 0 0,-1 1-1 0 0,0-1 1 0 0,0 1 0 0 0,0 0-1 0 0,1-1 1 0 0,-1 1-1 0 0,7-1 1 0 0,-5 2 9 0 0,0-1 0 0 0,0 1 0 0 0,-1-1 0 0 0,1 1 0 0 0,0 1 0 0 0,0-1 0 0 0,-1 1 0 0 0,1 0 0 0 0,0 0 0 0 0,-1 0 0 0 0,1 0 0 0 0,-1 1 0 0 0,1 0 1 0 0,-1 0-1 0 0,0 0 0 0 0,0 0 0 0 0,0 1 0 0 0,7 5 0 0 0,-5-2 76 0 0,1 1 0 0 0,-1 0 0 0 0,0 0 1 0 0,-1 1-1 0 0,7 11 0 0 0,-10-15-88 0 0,0 0 0 0 0,0 0-1 0 0,-1 0 1 0 0,1 0 0 0 0,-1 0 0 0 0,0 1 0 0 0,0-1 0 0 0,0 0 0 0 0,-1 1 0 0 0,0-1-1 0 0,1 0 1 0 0,-2 1 0 0 0,0 7 0 0 0,1-10-24 0 0,0-1 0 0 0,-1 1 0 0 0,1-1 0 0 0,-1 1-1 0 0,0-1 1 0 0,1 1 0 0 0,-1-1 0 0 0,0 1 0 0 0,0-1 0 0 0,0 0 0 0 0,0 1-1 0 0,0-1 1 0 0,0 0 0 0 0,-2 2 0 0 0,1-2-348 0 0,0 0 0 0 0,1 0 0 0 0,-1 0-1 0 0,0 0 1 0 0,0-1 0 0 0,0 1 0 0 0,0 0 0 0 0,0-1 0 0 0,0 0-1 0 0,0 1 1 0 0,0-1 0 0 0,0 0 0 0 0,0 0 0 0 0,0 0 0 0 0,0 0-1 0 0,-4-1 1 0 0,3 0-239 0 0,0 1 1 0 0,0-1-1 0 0,0 0 0 0 0,0 0 0 0 0,0 0 0 0 0,1-1 0 0 0,-1 1 0 0 0,0 0 1 0 0,0-1-1 0 0,1 0 0 0 0,-1 0 0 0 0,1 0 0 0 0,-1 0 0 0 0,1 0 0 0 0,0 0 1 0 0,0-1-1 0 0,0 1 0 0 0,0-1 0 0 0,-1-2 0 0 0,-3-8-717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05.8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2 498 260 0 0,'-1'13'5462'0'0,"1"-1"7933"0"0,10-4-11522 0 0,20 16-336 0 0,-22-20-1324 0 0,0 0-67 0 0,0 0 1 0 0,0-1-1 0 0,1 0 1 0 0,10 2-1 0 0,-17-4-145 0 0,0-1 0 0 0,0 0 0 0 0,0 1 0 0 0,0-1 0 0 0,0 0 0 0 0,0 0-1 0 0,0-1 1 0 0,0 1 0 0 0,0 0 0 0 0,0-1 0 0 0,0 1 0 0 0,0-1-1 0 0,0 0 1 0 0,0 0 0 0 0,0 1 0 0 0,0-1 0 0 0,0 0 0 0 0,-1-1 0 0 0,1 1-1 0 0,0 0 1 0 0,-1 0 0 0 0,1-1 0 0 0,1-1 0 0 0,7-8-90 0 0,-8 10 60 0 0,-1-1 1 0 0,0 1 0 0 0,0 0-1 0 0,0 0 1 0 0,0-1-1 0 0,0 1 1 0 0,0-1 0 0 0,0 1-1 0 0,0-1 1 0 0,0 1 0 0 0,-1-1-1 0 0,1-2 1 0 0,4-10-280 0 0,-4 12 256 0 0,0 0 0 0 0,0-1 0 0 0,0 1 0 0 0,-1-1 0 0 0,1 1 0 0 0,-1-1 0 0 0,0 0 0 0 0,0-3 0 0 0,-10-32-166 0 0,9 37 285 0 0,0 0 0 0 0,1 0 0 0 0,-1 0 0 0 0,0 0-1 0 0,1 0 1 0 0,-1 0 0 0 0,0 0 0 0 0,0 1 0 0 0,0-1-1 0 0,0 0 1 0 0,0 0 0 0 0,0 1 0 0 0,0-1 0 0 0,0 1-1 0 0,0-1 1 0 0,0 0 0 0 0,0 1 0 0 0,0 0 0 0 0,0-1-1 0 0,-1 1 1 0 0,1 0 0 0 0,0 0 0 0 0,0 0 0 0 0,0-1-1 0 0,-3 2 1 0 0,-13-6 152 0 0,12 3-246 0 0,0-1 0 0 0,0 0 1 0 0,1 0-1 0 0,-1 0 0 0 0,1 0 1 0 0,-1-1-1 0 0,1 0 0 0 0,0 0 1 0 0,1 0-1 0 0,-1 0 0 0 0,1-1 0 0 0,-1 1 1 0 0,1-1-1 0 0,1 0 0 0 0,-1 0 1 0 0,1 0-1 0 0,-4-10 0 0 0,1 7-60 0 0,5 7 80 0 0,-1 1 0 0 0,1-1-1 0 0,-1 0 1 0 0,1 1 0 0 0,0-1-1 0 0,-1 0 1 0 0,1 1 0 0 0,0-1-1 0 0,-1 0 1 0 0,1 1 0 0 0,0-1-1 0 0,0 0 1 0 0,0 1 0 0 0,0-1-1 0 0,-1 0 1 0 0,1 0 0 0 0,0 0-1 0 0,-2-20-120 0 0,1 19 103 0 0,1 1 1 0 0,-1 0-1 0 0,1 0 0 0 0,-1-1 1 0 0,1 1-1 0 0,0 0 0 0 0,0 0 1 0 0,0-1-1 0 0,0 1 1 0 0,0 0-1 0 0,0-1 0 0 0,0 1 1 0 0,0 0-1 0 0,0 0 1 0 0,0-1-1 0 0,1 1 0 0 0,-1 0 1 0 0,1 0-1 0 0,-1-1 0 0 0,1 1 1 0 0,-1 0-1 0 0,1 0 1 0 0,0 0-1 0 0,-1 0 0 0 0,1 0 1 0 0,0 0-1 0 0,0 0 0 0 0,0 0 1 0 0,0 0-1 0 0,0 0 1 0 0,0 0-1 0 0,0 0 0 0 0,0 1 1 0 0,0-1-1 0 0,0 0 0 0 0,0 1 1 0 0,1-1-1 0 0,-1 1 1 0 0,2-1-1 0 0,2 0 11 0 0,0 0 1 0 0,1 0-1 0 0,-1 0 0 0 0,1 1 0 0 0,-1 0 1 0 0,1 0-1 0 0,-1 0 0 0 0,10 3 1 0 0,18-1-87 0 0,-28-1 102 0 0,-1-1-1 0 0,1 0 0 0 0,-1-1 0 0 0,1 1 1 0 0,0-1-1 0 0,-1 0 0 0 0,0 0 0 0 0,1 0 1 0 0,-1 0-1 0 0,0-1 0 0 0,1 0 0 0 0,-1 0 1 0 0,0 0-1 0 0,0 0 0 0 0,-1-1 0 0 0,1 1 1 0 0,0-1-1 0 0,-1 0 0 0 0,0 0 0 0 0,1-1 1 0 0,-1 1-1 0 0,0-1 0 0 0,-1 1 0 0 0,1-1 1 0 0,3-6-1 0 0,-4 3 59 0 0,0 0 1 0 0,0 0-1 0 0,0 0 0 0 0,-1 0 0 0 0,0 0 1 0 0,0 0-1 0 0,-1-1 0 0 0,0 1 1 0 0,0 0-1 0 0,-1 0 0 0 0,0 0 0 0 0,0 0 1 0 0,-4-11-1 0 0,3 12 10 0 0,0 0 1 0 0,0 0-1 0 0,0 0 1 0 0,-1 0-1 0 0,0 1 1 0 0,-1-1-1 0 0,1 1 1 0 0,-1-1-1 0 0,0 1 1 0 0,0 0-1 0 0,-1 1 1 0 0,0-1-1 0 0,1 1 1 0 0,-1 0-1 0 0,-6-4 1 0 0,7 6-16 0 0,1 0 0 0 0,-1 0 1 0 0,1 1-1 0 0,-1-1 0 0 0,0 1 1 0 0,0 0-1 0 0,0 0 0 0 0,1 0 1 0 0,-1 1-1 0 0,0-1 0 0 0,-6 1 1 0 0,8 0-30 0 0,-1 1 1 0 0,1-1-1 0 0,0 0 1 0 0,-1 1-1 0 0,1 0 1 0 0,0-1-1 0 0,0 1 1 0 0,0 0-1 0 0,0 0 1 0 0,0 0-1 0 0,0 1 1 0 0,0-1-1 0 0,0 0 1 0 0,0 1-1 0 0,1-1 1 0 0,-1 1-1 0 0,0 0 1 0 0,1-1-1 0 0,-1 1 1 0 0,-1 3-1 0 0,0 1 25 0 0,-1 0 0 0 0,1 1 0 0 0,1-1 1 0 0,-1 1-1 0 0,1 0 0 0 0,-2 10 0 0 0,3-15-58 0 0,1 0 0 0 0,-1 0-1 0 0,1 0 1 0 0,0 0 0 0 0,0 0 0 0 0,-1 0 0 0 0,1 0 0 0 0,1 0 0 0 0,-1 0 0 0 0,0 0-1 0 0,1 0 1 0 0,-1 0 0 0 0,1 0 0 0 0,-1 0 0 0 0,1 0 0 0 0,0 0 0 0 0,0 0 0 0 0,0 0 0 0 0,0-1-1 0 0,0 1 1 0 0,0 0 0 0 0,0-1 0 0 0,1 1 0 0 0,-1-1 0 0 0,1 1 0 0 0,2 1 0 0 0,3 1-26 0 0,0-1 1 0 0,0 0-1 0 0,1-1 1 0 0,-1 1-1 0 0,1-1 1 0 0,-1-1-1 0 0,1 1 1 0 0,0-2-1 0 0,0 1 1 0 0,0-1 0 0 0,14-1-1 0 0,-13 0 29 0 0,0 0 0 0 0,0-1 1 0 0,0 0-1 0 0,0-1 0 0 0,14-6 0 0 0,-17 7-8 0 0,0-1 0 0 0,0 1 1 0 0,1 0-1 0 0,-1 1 0 0 0,1-1 0 0 0,-1 1 1 0 0,1 0-1 0 0,-1 1 0 0 0,1 0 0 0 0,0 0 0 0 0,-1 0 1 0 0,1 1-1 0 0,-1 0 0 0 0,11 2 0 0 0,-7 1 41 0 0,1 0-1 0 0,-1 0 1 0 0,0 1-1 0 0,0 0 1 0 0,-1 1-1 0 0,1 0 1 0 0,14 13-1 0 0,-18-14 19 0 0,-2 0-1 0 0,1 1 0 0 0,-1 0 1 0 0,0 0-1 0 0,0 0 0 0 0,3 7 1 0 0,3 4 92 0 0,-5-7-44 0 0,-1 0 0 0 0,0 0 0 0 0,0 1 0 0 0,-1 0 0 0 0,0-1 0 0 0,-1 1 0 0 0,-1 0 0 0 0,0 0 1 0 0,0 0-1 0 0,-1 1 0 0 0,0-1 0 0 0,-1 0 0 0 0,-3 19 0 0 0,1-17-165 0 0,0-1-1 0 0,0 0 0 0 0,-1 1 1 0 0,-1-1-1 0 0,0-1 0 0 0,0 1 1 0 0,-2-1-1 0 0,1 0 1 0 0,-16 19-1 0 0,18-24-507 0 0,-1-1 1 0 0,0-1-1 0 0,-1 1 1 0 0,1 0-1 0 0,-1-1 1 0 0,0 0-1 0 0,0-1 1 0 0,-8 4 0 0 0,7-4-683 0 0,1-1 1 0 0,0 0-1 0 0,0 0 1 0 0,-1-1-1 0 0,1 0 1 0 0,-1 0 0 0 0,1-1-1 0 0,-1 0 1 0 0,-12-1-1 0 0,10 0-105 0 0,0 0 0 0 0,0-1 0 0 0,1 0 0 0 0,-17-6 0 0 0,-7-9 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11.4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802 39 424 0 0,'3'-5'2053'0'0,"0"-5"7045"0"0,-4 1-2394 0 0,-3 7-9003 0 0,3 2 2877 0 0,1 0-534 0 0,0 0 0 0 0,0-1 0 0 0,0 1 0 0 0,0 0 0 0 0,-1-1 0 0 0,1 1 0 0 0,0 0 1 0 0,0-1-1 0 0,0 1 0 0 0,0 0 0 0 0,-1 0 0 0 0,1-1 0 0 0,0 1 0 0 0,0 0 0 0 0,0 0 1 0 0,-1-1-1 0 0,1 1 0 0 0,0 0 0 0 0,0 0 0 0 0,-1 0 0 0 0,1 0 0 0 0,0-1 1 0 0,-1 1-1 0 0,1 0 0 0 0,0 0 0 0 0,-1 0 0 0 0,1 0 0 0 0,0 0 0 0 0,-1 0 0 0 0,1 0-7 0 0,0 0-1 0 0,0 0 0 0 0,-1 0 1 0 0,1 0-1 0 0,0 0 0 0 0,0 0 1 0 0,0 0-1 0 0,-1 0 0 0 0,1-1 1 0 0,0 1-1 0 0,0 0 0 0 0,0 0 1 0 0,0 0-1 0 0,-1 0 0 0 0,1 0 1 0 0,0 0-1 0 0,0 0 0 0 0,0 0 1 0 0,0 0-1 0 0,0-1 0 0 0,0 1 0 0 0,-1 0 1 0 0,1 0-1 0 0,0 0 0 0 0,0 0 1 0 0,0 0-1 0 0,0-1 0 0 0,0 1 1 0 0,0 0-1 0 0,0 0 0 0 0,0 0 1 0 0,0 0-1 0 0,0-1 0 0 0,0 1 1 0 0,-1 0-1 0 0,1 0 0 0 0,0 0 1 0 0,0-1-1 0 0,0 1 0 0 0,0 0 1 0 0,1 0-1 0 0,-1 0 0 0 0,0 0 1 0 0,0-1-1 0 0,0 1 0 0 0,0 0 0 0 0,0 0 1 0 0,0-1-1 0 0,-27 3 2310 0 0,19 3-2215 0 0,0 1 0 0 0,1 0 1 0 0,-12 12-1 0 0,-10 9 118 0 0,16-17-143 0 0,-21 18 240 0 0,-2-1-1 0 0,0-3 0 0 0,-64 33 0 0 0,10-14-36 0 0,-90 36 101 0 0,159-70-373 0 0,-37 21 0 0 0,0 0-82 0 0,51-26 3 0 0,0-1 0 0 0,0 1 0 0 0,1 0 0 0 0,-10 8 0 0 0,10-8-76 0 0,-7 5-297 0 0,12-9 364 0 0,1 0-1 0 0,0 0 1 0 0,0 1-1 0 0,-1-1 1 0 0,1 0-1 0 0,0 0 1 0 0,0 1-1 0 0,-1-1 1 0 0,1 0-1 0 0,0 0 1 0 0,0 1-1 0 0,0-1 1 0 0,0 0-1 0 0,-1 1 1 0 0,1-1-1 0 0,0 0 1 0 0,0 1-1 0 0,0-1 1 0 0,0 0-1 0 0,0 1 1 0 0,0-1-1 0 0,0 0 1 0 0,0 1-1 0 0,0-1 1 0 0,0 0-1 0 0,0 1 1 0 0,0-1-1 0 0,0 0 1 0 0,0 1-1 0 0,0-1 1 0 0,0 0-1 0 0,1 1 1 0 0,-1-1-1 0 0,0 0 1 0 0,0 0-1 0 0,0 1 1 0 0,1-1-1 0 0,3 16-4704 0 0,-2 0-10556 0 0,7-21 13472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5:50.6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73 224 0 0,'16'-31'22039'0'0,"-16"31"-22027"0"0,1 0 0 0 0,-1 1 1 0 0,0-1-1 0 0,1 1 0 0 0,-1-1 0 0 0,1 1 0 0 0,-1-1 0 0 0,0 0 0 0 0,1 1 0 0 0,-1-1 0 0 0,1 0 0 0 0,-1 0 0 0 0,1 1 0 0 0,-1-1 0 0 0,1 0 0 0 0,-1 0 0 0 0,1 0 0 0 0,-1 1 1 0 0,1-1-1 0 0,-1 0 0 0 0,2 0 0 0 0,30 6 361 0 0,61-6-240 0 0,141 0-15 0 0,-189-6-118 0 0,-37 6 5 0 0,-5 0-3 0 0,1 1-1 0 0,-1-1 1 0 0,1 0 0 0 0,-1-1-1 0 0,1 1 1 0 0,-1-1 0 0 0,0 1-1 0 0,1-1 1 0 0,5-2 0 0 0,-5 1-2 0 0,1 2 0 0 0,0-1 0 0 0,0 0 0 0 0,0 1 0 0 0,-1 0 0 0 0,1 0 0 0 0,9 2-1 0 0,5-1 1 0 0,66-8 15 0 0,-50 1-49 0 0,-29 6 30 0 0,-4 0 7 0 0,0 0-1 0 0,0 1 1 0 0,0-1 0 0 0,0 0-1 0 0,0 0 1 0 0,0-1 0 0 0,0 1-1 0 0,0 0 1 0 0,0-1 0 0 0,0 1-1 0 0,0-1 1 0 0,0 0 0 0 0,0 0-1 0 0,2-1 1 0 0,28-4 85 0 0,-5 0-62 0 0,-25 5-32 0 0,-1 0 1 0 0,1 1 0 0 0,0-1-1 0 0,0 1 1 0 0,0-1-1 0 0,0 1 1 0 0,0 0-1 0 0,0 0 1 0 0,0 0-1 0 0,4 0 1 0 0,-4 1 1 0 0,0-1 0 0 0,-1 0-1 0 0,1 0 1 0 0,0 0 0 0 0,0 0 0 0 0,0-1 0 0 0,0 1-1 0 0,0 0 1 0 0,0-1 0 0 0,3-1 0 0 0,-1 1-2 0 0,0 0 0 0 0,0 1 1 0 0,0-1-1 0 0,0 1 0 0 0,0 0 1 0 0,0 0-1 0 0,0 0 0 0 0,8 1 1 0 0,5 0-29 0 0,286-1-22 0 0,-264 7 41 0 0,140-7 193 0 0,-109 6-185 0 0,226-6 203 0 0,-200-6-181 0 0,198 6 266 0 0,-202-7-313 0 0,17 7 7 0 0,-32 7 6 0 0,9-1 3 0 0,-20 0 31 0 0,-11 1-31 0 0,20 6-4 0 0,-9-1 25 0 0,-10-5 26 0 0,7-1 54 0 0,-17 0-100 0 0,-37-6 17 0 0,-6 0-1 0 0,1 0 0 0 0,-1 0 0 0 0,0 0 1 0 0,0 0-1 0 0,0 0 0 0 0,1 1 0 0 0,-1-1 1 0 0,0 1-1 0 0,0 0 0 0 0,4 2 0 0 0,-2-2 6 0 0,-1 0-1 0 0,1 0 1 0 0,0-1 0 0 0,0 0-1 0 0,0 0 1 0 0,-1 0-1 0 0,10-1 1 0 0,5 0 13 0 0,-5 1-1 0 0,-7 1-16 0 0,-1-1-1 0 0,1 0 1 0 0,0-1 0 0 0,-1 0 0 0 0,1 0 0 0 0,10-2 0 0 0,-10 1 0 0 0,-1 1 1 0 0,1 0 0 0 0,0 1 0 0 0,0 0 0 0 0,0 0 0 0 0,10 1 0 0 0,6 0-19 0 0,118-1-48 0 0,-54-6 34 0 0,-12 0-2 0 0,156 6 700 0 0,-161 6-541 0 0,-32 0 332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8:12.5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142 38 576 0 0,'-5'-19'20470'0'0,"4"13"-20015"0"0,-4-6 1196 0 0,-9 28-1363 0 0,-5 5-71 0 0,17-16-156 0 0,-1-1 1 0 0,0 1-1 0 0,0 0 1 0 0,-1-1-1 0 0,-7 8 1 0 0,-11 16 136 0 0,0 4 11 0 0,1 0-89 0 0,20-23-115 0 0,1-9-4 0 0,0 1-1 0 0,0 0 1 0 0,0-1 0 0 0,0 1-1 0 0,0 0 1 0 0,0 0-1 0 0,0-1 1 0 0,0 1 0 0 0,0 0-1 0 0,0-1 1 0 0,0 1-1 0 0,0 0 1 0 0,0-1 0 0 0,-1 1-1 0 0,1 0 1 0 0,0-1-1 0 0,-1 1 1 0 0,1 0-1 0 0,0-1 1 0 0,-1 1 0 0 0,1-1-1 0 0,-1 1 1 0 0,1-1-1 0 0,-1 1 1 0 0,0 0 0 0 0,18 17 195 0 0,58 15-165 0 0,-47-21-43 0 0,-17-7 22 0 0,0-1 0 0 0,-1 1 0 0 0,1 1 0 0 0,-1 0 0 0 0,0 0 0 0 0,-1 1 0 0 0,16 13 0 0 0,-24-13 25 0 0,-1-7-36 0 0,0 0 1 0 0,0 0 0 0 0,0 0-1 0 0,0 0 1 0 0,0 1-1 0 0,0-1 1 0 0,0 0 0 0 0,0 0-1 0 0,0 0 1 0 0,0 0-1 0 0,0 1 1 0 0,0-1 0 0 0,0 0-1 0 0,0 0 1 0 0,0 0-1 0 0,0 0 1 0 0,0 1 0 0 0,0-1-1 0 0,0 0 1 0 0,0 0-1 0 0,1 0 1 0 0,-1 0 0 0 0,0 0-1 0 0,0 1 1 0 0,0-1-1 0 0,0 0 1 0 0,0 0 0 0 0,0 0-1 0 0,0 0 1 0 0,0 0-1 0 0,1 0 1 0 0,-1 0 0 0 0,0 1-1 0 0,0-1 1 0 0,0 0-1 0 0,0 0 1 0 0,0 0 0 0 0,1 0-1 0 0,-1 0 1 0 0,0 0-1 0 0,0 0 1 0 0,0 0 0 0 0,0 0-1 0 0,1 0 1 0 0,-1 0-1 0 0,0 0 1 0 0,0 0 0 0 0,0 0-1 0 0,2 1-452 0 0,-1 1-1 0 0,1-1 0 0 0,-1 1 0 0 0,0-1 0 0 0,0 1 1 0 0,0-1-1 0 0,0 1 0 0 0,0 0 0 0 0,1 3 1 0 0,6 12-6770 0 0,5-15-5209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6:03.5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8 436 0 0,'-16'-8'21490'0'0,"16"8"-21475"0"0,0 1-41 0 0,55 6 560 0 0,4-1-186 0 0,-51-6-319 0 0,-1 1-1 0 0,1-1 0 0 0,0 2 0 0 0,-1-1 0 0 0,0 1 1 0 0,13 4-1 0 0,-15-5 21 0 0,1 0 1 0 0,0 0-1 0 0,0 0 1 0 0,-1-1-1 0 0,1 0 1 0 0,0 0-1 0 0,9-2 1 0 0,8 1 173 0 0,47 7-5 0 0,-15 1-338 0 0,-32-1 86 0 0,2 0 11 0 0,25 1 70 0 0,14-1-38 0 0,-14 1 82 0 0,75-1 241 0 0,-17-12-287 0 0,-74-1-67 0 0,4 1-8 0 0,5 7-28 0 0,-21 0 134 0 0,-1-1 0 0 0,1-1 0 0 0,37-5 0 0 0,-19 3-6 0 0,-34 3-61 0 0,1 0-1 0 0,-1 0 0 0 0,0-1 1 0 0,11-2-1 0 0,26-3 38 0 0,-26 5-7 0 0,-15 1-35 0 0,-1 0-1 0 0,1 0 0 0 0,-1 1 1 0 0,1-1-1 0 0,-1 0 0 0 0,1-1 0 0 0,-1 1 1 0 0,1 0-1 0 0,-1 0 0 0 0,1-1 1 0 0,-1 1-1 0 0,1-1 0 0 0,-1 1 0 0 0,0-1 1 0 0,1 1-1 0 0,1-3 0 0 0,25-3 21 0 0,-12 4-53 0 0,-16 2 27 0 0,1 0 0 0 0,0 0 0 0 0,-1 0 0 0 0,1 0 0 0 0,0 0 0 0 0,0 0 0 0 0,-1 0 0 0 0,1 0 0 0 0,0 0 0 0 0,0 0 0 0 0,-1 0 0 0 0,1-1 0 0 0,0 1 0 0 0,-1 0 0 0 0,1 0 0 0 0,0-1 0 0 0,-1 1 0 0 0,1 0 0 0 0,0-1 0 0 0,-1 1 0 0 0,1-1 0 0 0,2 0-9 0 0,-1 0 0 0 0,0 1 0 0 0,1 0 1 0 0,-1-1-1 0 0,0 1 0 0 0,1 0 0 0 0,-1 0 0 0 0,0 0 1 0 0,1 0-1 0 0,1 1 0 0 0,2 0-13 0 0,17-2-84 0 0,-17 0 101 0 0,-1 0 1 0 0,0 1-1 0 0,1 0 0 0 0,-1 0 0 0 0,1 1 0 0 0,-1-1 0 0 0,0 1 0 0 0,0 0 1 0 0,1 0-1 0 0,4 3 0 0 0,-5-3 29 0 0,1 0 0 0 0,-1 0 1 0 0,1-1-1 0 0,0 0 0 0 0,-1 0 1 0 0,12-1-1 0 0,-2 0 90 0 0,-8 1-229 0 0,-6-1 62 0 0,-1 1-1 0 0,1 0 0 0 0,0 0 0 0 0,0-1 1 0 0,-1 1-1 0 0,1 0 0 0 0,0 0 0 0 0,-1 0 0 0 0,1 0 1 0 0,0 0-1 0 0,0 0 0 0 0,-1 0 0 0 0,1 0 1 0 0,0 1-1 0 0,-1-1 0 0 0,1 0 0 0 0,0 0 1 0 0,-1 0-1 0 0,1 1 0 0 0,0-1 0 0 0,-1 0 0 0 0,1 1 1 0 0,-1-1-1 0 0,1 0 0 0 0,0 1 0 0 0,-1-1 1 0 0,1 1-1 0 0,-1-1 0 0 0,1 1 0 0 0,0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0.7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11 147 284 0 0,'4'-10'12398'0'0,"-8"6"-12539"0"0,4 2 728 0 0,-1 1 1 0 0,0-1-1 0 0,0 0 0 0 0,0 1 0 0 0,1-1 0 0 0,-1 0 1 0 0,1 0-1 0 0,-1 0 0 0 0,1 1 0 0 0,0-1 0 0 0,0 0 1 0 0,0 0-1 0 0,0 0 0 0 0,0-2 0 0 0,0 3-540 0 0,0 1-18 0 0,0 0 0 0 0,1 1 0 0 0,-1-1-1 0 0,0 0 1 0 0,0 0 0 0 0,0 0 0 0 0,0 0 0 0 0,0 0 0 0 0,0 1 0 0 0,0-1 0 0 0,0 0-1 0 0,0 0 1 0 0,1 0 0 0 0,-1 0 0 0 0,0 0 0 0 0,0 1 0 0 0,0-1 0 0 0,0 0 0 0 0,0 0 0 0 0,0 0-1 0 0,0 1 1 0 0,0-1 0 0 0,0 0 0 0 0,0 0 0 0 0,0 0 0 0 0,0 0 0 0 0,0 1 0 0 0,0-1-1 0 0,-1 0 1 0 0,1 0 0 0 0,0 0 0 0 0,0 0 0 0 0,0 0 0 0 0,0 1 0 0 0,0-1 0 0 0,0 0-1 0 0,0 0 1 0 0,0 0 0 0 0,0 0 0 0 0,-1 0 0 0 0,1 0 0 0 0,0 1 0 0 0,0-1 0 0 0,0 0-1 0 0,0 0 1 0 0,0 0 0 0 0,-1 0 0 0 0,1 0 0 0 0,0 0 0 0 0,0 0 0 0 0,0 0 0 0 0,0 0-1 0 0,-1 0 1 0 0,1 0 0 0 0,0 0 0 0 0,0 0 0 0 0,0 0 0 0 0,0 0 0 0 0,-1 0 0 0 0,1 0 0 0 0,0 0-1 0 0,0 0 1 0 0,0 0 0 0 0,0 0 0 0 0,-1 0 0 0 0,1 0 0 0 0,0 0 0 0 0,0 0 0 0 0,0 0-1 0 0,20 44 280 0 0,-11-28-305 0 0,-4-6-2 0 0,1 0 0 0 0,0-1 0 0 0,7 10 0 0 0,-11-17-2 0 0,4 6 1 0 0,1 0 0 0 0,0 0 0 0 0,1 0 0 0 0,0-1 0 0 0,0 0-1 0 0,0 0 1 0 0,1-1 0 0 0,14 8 0 0 0,-10-8 35 0 0,8 2 201 0 0,-20-8-223 0 0,0 0 1 0 0,0 0-1 0 0,0 0 1 0 0,0 0-1 0 0,0 0 1 0 0,0 0-1 0 0,-1 0 1 0 0,1 0-1 0 0,0 0 1 0 0,0-1-1 0 0,0 1 1 0 0,0 0-1 0 0,0-1 1 0 0,-1 1-1 0 0,1-1 1 0 0,0 1-1 0 0,0-1 1 0 0,-1 1 0 0 0,1-1-1 0 0,0 1 1 0 0,-1-1-1 0 0,2-1 1 0 0,4-4 111 0 0,-4 5-96 0 0,0-1 0 0 0,-1 1-1 0 0,1-1 1 0 0,0 0-1 0 0,-1 0 1 0 0,1 0 0 0 0,-1 0-1 0 0,1 0 1 0 0,-1 0-1 0 0,0 0 1 0 0,0-1 0 0 0,0 1-1 0 0,0 0 1 0 0,0-1-1 0 0,-1 1 1 0 0,1-4 0 0 0,10-38 32 0 0,-22-14-17 0 0,10 49-51 0 0,-1 1 1 0 0,-1-1-1 0 0,0 0 0 0 0,0 1 1 0 0,-1-1-1 0 0,0 1 0 0 0,-9-15 1 0 0,-19-21-72 0 0,17 19-56 0 0,14 24 70 0 0,9 1-8637 0 0,-4 0 4226 0 0,6 1 335 0 0,6-1-1147 0 0,-5-1 3546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1.4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10 122 4 0 0,'-10'7'16791'0'0,"14"-1"-14072"0"0,12 18-1320 0 0,-6-11-1142 0 0,-1 0 0 0 0,-1 0 0 0 0,0 0 0 0 0,7 19 1 0 0,7 12 16 0 0,-4-9 359 0 0,-18-35-613 0 0,0 0-1 0 0,0 0 0 0 0,0 0 0 0 0,0 0 1 0 0,0 0-1 0 0,0 0 0 0 0,0 0 0 0 0,0 0 0 0 0,0 0 1 0 0,0 0-1 0 0,0 0 0 0 0,0 0 0 0 0,-1 0 1 0 0,1 0-1 0 0,0 0 0 0 0,0 0 0 0 0,0 0 0 0 0,0 0 1 0 0,0 0-1 0 0,0 0 0 0 0,0 0 0 0 0,0 0 1 0 0,0 0-1 0 0,0 0 0 0 0,0 0 0 0 0,0 0 1 0 0,0 0-1 0 0,-1 1 0 0 0,1-1 0 0 0,0 0 0 0 0,0 0 1 0 0,0 0-1 0 0,0 0 0 0 0,0 0 0 0 0,0 0 1 0 0,0 0-1 0 0,0 0 0 0 0,0 0 0 0 0,0 0 1 0 0,0 0-1 0 0,0 0 0 0 0,0 0 0 0 0,0 0 0 0 0,0 1 1 0 0,0-1-1 0 0,0 0 0 0 0,0 0 0 0 0,0 0 1 0 0,-17-18 475 0 0,11 9-473 0 0,0-1 0 0 0,1 0 1 0 0,0 0-1 0 0,0 0 0 0 0,2-1 0 0 0,-1 0 0 0 0,1 1 0 0 0,0-1 0 0 0,0-12 1 0 0,1 17-29 0 0,0-3-9 0 0,1 1 0 0 0,0-1 0 0 0,0 0 1 0 0,0 1-1 0 0,1-1 0 0 0,0 0 0 0 0,1 0 0 0 0,0 0 0 0 0,0 1 0 0 0,4-14 0 0 0,-1 10-5 0 0,-3 9 7 0 0,0-1 0 0 0,0 1-1 0 0,0-1 1 0 0,0 1 0 0 0,1-1 0 0 0,-1 1 0 0 0,1 0 0 0 0,0 0 0 0 0,0 0 0 0 0,0 0-1 0 0,5-5 1 0 0,3-1-50 0 0,-9 8 50 0 0,0 0 0 0 0,0 0-1 0 0,0 0 1 0 0,1 0 0 0 0,-1 1 0 0 0,0-1-1 0 0,0 0 1 0 0,0 1 0 0 0,0-1 0 0 0,1 0-1 0 0,-1 1 1 0 0,0 0 0 0 0,1-1 0 0 0,-1 1-1 0 0,0 0 1 0 0,1 0 0 0 0,-1-1 0 0 0,1 1-1 0 0,-1 0 1 0 0,0 1 0 0 0,3-1 0 0 0,0 0-9 0 0,1 0 1 0 0,-1 0 0 0 0,1 1-1 0 0,0 0 1 0 0,-1-1 0 0 0,1 1 0 0 0,-1 1-1 0 0,0-1 1 0 0,1 1 0 0 0,-1 0 0 0 0,6 3-1 0 0,-5-1 20 0 0,0 0-1 0 0,0 0 0 0 0,0 0 1 0 0,7 10-1 0 0,22 35 81 0 0,-3-4 43 0 0,-18-19-75 0 0,-10-19-46 0 0,4 3-295 0 0,-2 0-1965 0 0,-2-4 907 0 0,9-25-17744 0 0,-12 19 19038 0 0,7-13-913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2.1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13 56 0 0,'-9'-1'252'0'0,"-3"-5"4381"0"0,-4 1 3697 0 0,16 5-8207 0 0,-1 0-1 0 0,1 0 0 0 0,0 0 0 0 0,0 1 1 0 0,0-1-1 0 0,0 0 0 0 0,0 0 1 0 0,-1 1-1 0 0,1-1 0 0 0,0 0 1 0 0,0 0-1 0 0,0 1 0 0 0,0-1 1 0 0,0 0-1 0 0,0 0 0 0 0,0 1 0 0 0,0-1 1 0 0,0 0-1 0 0,0 0 0 0 0,0 1 1 0 0,0-1-1 0 0,0 0 0 0 0,0 1 1 0 0,0-1-1 0 0,0 0 0 0 0,0 0 1 0 0,0 1-1 0 0,0-1 0 0 0,1 0 1 0 0,-1 0-1 0 0,0 1 0 0 0,0-1 0 0 0,0 0 1 0 0,0 0-1 0 0,1 1 0 0 0,3 9 982 0 0,-1-7-880 0 0,-1 0 0 0 0,0 1 0 0 0,-1-1 0 0 0,1 1 0 0 0,0-1-1 0 0,0 5 1 0 0,5 9 177 0 0,17 45 356 0 0,-3-5-437 0 0,5 5-86 0 0,-18-40-164 0 0,1-1 0 0 0,18 29 0 0 0,-14-18-5 0 0,-12-28-54 0 0,0 0 0 0 0,0 0 1 0 0,0-1-1 0 0,1 1 1 0 0,0-1-1 0 0,-1 1 0 0 0,4 2 1 0 0,-13-15 1064 0 0,-4-3-845 0 0,2 0 0 0 0,0-2 0 0 0,-10-15-1 0 0,12 14-224 0 0,1 0-1 0 0,0 0 1 0 0,1 0-1 0 0,-4-20 1 0 0,5 2-74 0 0,5 32 64 0 0,0 0 0 0 0,0-1 0 0 0,0 1 0 0 0,0 0 0 0 0,0 0 0 0 0,0 0 0 0 0,1-1 1 0 0,-1 1-1 0 0,0 0 0 0 0,1 0 0 0 0,-1 0 0 0 0,1 0 0 0 0,-1 0 0 0 0,1 0 0 0 0,-1 0 0 0 0,1 0 0 0 0,0 0 0 0 0,0 0 0 0 0,-1 0 0 0 0,1 0 0 0 0,0 0 1 0 0,1 0-1 0 0,1 0-18 0 0,0 0 0 0 0,1 1 1 0 0,-1 0-1 0 0,0-1 1 0 0,0 1-1 0 0,1 0 1 0 0,-1 0-1 0 0,0 1 1 0 0,0-1-1 0 0,1 1 1 0 0,-1 0-1 0 0,4 1 0 0 0,2 0-9 0 0,8 3 15 0 0,0 1 0 0 0,0 0 0 0 0,0 1 0 0 0,-1 1 0 0 0,26 17 0 0 0,-29-17 20 0 0,-11-7-3 0 0,-1 0 0 0 0,1 0 1 0 0,-1 0-1 0 0,0 0 1 0 0,0 1-1 0 0,1-1 1 0 0,-1 0-1 0 0,0 1 0 0 0,1 2 1 0 0,7 6 1 0 0,-7-8-50 0 0,-1-1 0 0 0,0 0 0 0 0,1 1 0 0 0,-1-1 0 0 0,0 1 0 0 0,0-1 0 0 0,0 1 0 0 0,0 0 0 0 0,0 0 0 0 0,0-1 0 0 0,0 1 0 0 0,0 0 0 0 0,-1 0 0 0 0,1 0 0 0 0,-1 0 0 0 0,1 3 0 0 0,-1-4-3 0 0,0-1 0 0 0,0 0 1 0 0,0 0-1 0 0,0 0 0 0 0,0 0 0 0 0,0 1 0 0 0,0-1 1 0 0,0 0-1 0 0,0 0 0 0 0,0 0 0 0 0,0 1 0 0 0,0-1 0 0 0,0 0 1 0 0,0 0-1 0 0,0 0 0 0 0,0 1 0 0 0,0-1 0 0 0,0 0 0 0 0,0 0 1 0 0,0 0-1 0 0,0 1 0 0 0,0-1 0 0 0,0 0 0 0 0,1 0 1 0 0,-1 0-1 0 0,0 0 0 0 0,0 0 0 0 0,0 1 0 0 0,0-1 0 0 0,0 0 1 0 0,1 0-1 0 0,-1 0 0 0 0,0 0 0 0 0,0 0 0 0 0,0 0 0 0 0,0 1 1 0 0,1-1-1 0 0,-1 0 0 0 0,0 0 0 0 0,0 0 0 0 0,0 0 1 0 0,1 0-1 0 0,-1 0 0 0 0,0 0 0 0 0,0 0 0 0 0,0 0 0 0 0,1 0 1 0 0,-1 0-1 0 0,0 0 0 0 0,0 0 0 0 0,1 0 0 0 0,2-5-5439 0 0,-1-4-5229 0 0,-2-4 8338 0 0,0-5 756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2.6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23 218 12 0 0,'0'6'12981'0'0,"6"-7"-7678"0"0,4-4-3104 0 0,-7 4-1948 0 0,0 1 0 0 0,0-1 0 0 0,0 0-1 0 0,0 0 1 0 0,0 0 0 0 0,5-3 0 0 0,3-1-90 0 0,-9 4-140 0 0,1-1 0 0 0,-1 1 1 0 0,0-1-1 0 0,0 0 0 0 0,0 0 0 0 0,0 0 1 0 0,0 0-1 0 0,0 0 0 0 0,-1 0 0 0 0,1 0 0 0 0,-1 0 1 0 0,1-1-1 0 0,-1 1 0 0 0,0-1 0 0 0,0 1 1 0 0,1-5-1 0 0,0 0 2 0 0,0 0 0 0 0,0 0 1 0 0,-1 0-1 0 0,0 0 0 0 0,0-7 1 0 0,-1 4-22 0 0,0-1 1 0 0,-1 1-1 0 0,-1 0 1 0 0,1 0 0 0 0,-5-12-1 0 0,6 20-15 0 0,-1 0-1 0 0,0-1 1 0 0,1 1-1 0 0,-1 0 1 0 0,0 0-1 0 0,0 0 1 0 0,-1 0 0 0 0,1 0-1 0 0,0 0 1 0 0,-1 0-1 0 0,1 1 1 0 0,-1-1-1 0 0,1 0 1 0 0,-1 1-1 0 0,0-1 1 0 0,1 1-1 0 0,-1 0 1 0 0,0-1 0 0 0,0 1-1 0 0,0 0 1 0 0,0 0-1 0 0,-1 0 1 0 0,1 1-1 0 0,0-1 1 0 0,0 0-1 0 0,0 1 1 0 0,-1-1-1 0 0,-2 1 1 0 0,3 0-13 0 0,0 1 0 0 0,0-1 0 0 0,0 1 1 0 0,0-1-1 0 0,0 1 0 0 0,0 0 0 0 0,0 0 0 0 0,0 0 0 0 0,1 0 0 0 0,-1 0 0 0 0,0 1 0 0 0,1-1 1 0 0,-1 0-1 0 0,1 1 0 0 0,-1-1 0 0 0,1 1 0 0 0,-1-1 0 0 0,1 1 0 0 0,0 0 0 0 0,0 0 0 0 0,-1 1 1 0 0,-1 3 41 0 0,0 0 1 0 0,0 0-1 0 0,1 0 0 0 0,0 0 1 0 0,-2 7-1 0 0,3-6 24 0 0,0 1-1 0 0,1-1 0 0 0,0 0 0 0 0,1 1 1 0 0,0-1-1 0 0,0 0 0 0 0,0 1 0 0 0,1-1 1 0 0,0 0-1 0 0,0 0 0 0 0,1 0 0 0 0,0-1 1 0 0,0 1-1 0 0,1-1 0 0 0,-1 1 0 0 0,1-1 1 0 0,1 0-1 0 0,-1-1 0 0 0,1 1 0 0 0,0-1 1 0 0,0 0-1 0 0,1 0 0 0 0,11 8 0 0 0,-14-12-18 0 0,-1 0 1 0 0,1-1-1 0 0,-1 1 0 0 0,1 0 0 0 0,0-1 0 0 0,0 0 0 0 0,-1 0 0 0 0,1 0 0 0 0,0 0 0 0 0,-1 0 0 0 0,1 0 0 0 0,0-1 0 0 0,-1 1 0 0 0,1-1 0 0 0,0 0 0 0 0,-1 0 0 0 0,1 0 0 0 0,-1 0 0 0 0,1 0 0 0 0,3-3 0 0 0,18-5-204 0 0,-19 7-229 0 0,1-1 0 0 0,0 1 0 0 0,-1-1 0 0 0,1 0-1 0 0,-1 0 1 0 0,9-8 0 0 0,-13 9-147 0 0,1 1-1 0 0,-1-1 0 0 0,1-1 1 0 0,-1 1-1 0 0,0 0 0 0 0,0 0 1 0 0,0 0-1 0 0,0-1 0 0 0,0 1 1 0 0,0 0-1 0 0,-1-1 0 0 0,1 1 1 0 0,-1-1-1 0 0,0 1 1 0 0,1-4-1 0 0,2-13-7358 0 0,1 7 5764 0 0,-4-1 905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03T01:07:42.9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36 124 0 0,'-2'-11'3357'0'0,"-4"-14"13186"0"0,9 37-15770 0 0,-1-7-614 0 0,1 0 0 0 0,-1-1 0 0 0,1 1 0 0 0,0-1 0 0 0,3 5 1 0 0,13 22 351 0 0,30 70 283 0 0,-8-18-604 0 0,-22-43-855 0 0,-18-39 511 0 0,-1 1-1 0 0,1-1 1 0 0,0 0 0 0 0,0 1-1 0 0,-1-1 1 0 0,1 0 0 0 0,0 0-1 0 0,0 0 1 0 0,0 0 0 0 0,0 0-1 0 0,2 1 1 0 0,5 6-4957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4" cy="499888"/>
          </a:xfrm>
          <a:prstGeom prst="rect">
            <a:avLst/>
          </a:prstGeom>
        </p:spPr>
        <p:txBody>
          <a:bodyPr vert="horz" lIns="95969" tIns="47984" rIns="95969" bIns="4798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4" cy="499888"/>
          </a:xfrm>
          <a:prstGeom prst="rect">
            <a:avLst/>
          </a:prstGeom>
        </p:spPr>
        <p:txBody>
          <a:bodyPr vert="horz" lIns="95969" tIns="47984" rIns="95969" bIns="47984" rtlCol="0"/>
          <a:lstStyle>
            <a:lvl1pPr algn="r">
              <a:defRPr sz="1300"/>
            </a:lvl1pPr>
          </a:lstStyle>
          <a:p>
            <a:fld id="{290500F2-0381-4A12-BC2D-0F1427C9EC04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46188"/>
            <a:ext cx="5972175" cy="3360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69" tIns="47984" rIns="95969" bIns="479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260" y="4794766"/>
            <a:ext cx="5466080" cy="3922990"/>
          </a:xfrm>
          <a:prstGeom prst="rect">
            <a:avLst/>
          </a:prstGeom>
        </p:spPr>
        <p:txBody>
          <a:bodyPr vert="horz" lIns="95969" tIns="47984" rIns="95969" bIns="479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63264"/>
            <a:ext cx="2960794" cy="499887"/>
          </a:xfrm>
          <a:prstGeom prst="rect">
            <a:avLst/>
          </a:prstGeom>
        </p:spPr>
        <p:txBody>
          <a:bodyPr vert="horz" lIns="95969" tIns="47984" rIns="95969" bIns="4798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0226" y="9463264"/>
            <a:ext cx="2960794" cy="499887"/>
          </a:xfrm>
          <a:prstGeom prst="rect">
            <a:avLst/>
          </a:prstGeom>
        </p:spPr>
        <p:txBody>
          <a:bodyPr vert="horz" lIns="95969" tIns="47984" rIns="95969" bIns="47984" rtlCol="0" anchor="b"/>
          <a:lstStyle>
            <a:lvl1pPr algn="r">
              <a:defRPr sz="1300"/>
            </a:lvl1pPr>
          </a:lstStyle>
          <a:p>
            <a:fld id="{A12B5332-1419-4F7E-889F-A5B99E7C2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6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1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1F89-5892-C5EB-EE11-8E762AA26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3F996-A296-EAB0-7375-8E2A92D53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DDE3D-B959-A735-88F5-92BED6FEE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D6D5E-7DCC-6F8E-7D7E-7C332E9A5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4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11B48-325A-DE8D-7287-EB3D3DFC9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D40FA-8030-8C75-833F-E200FC745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9F502-ADD8-BEBD-02AC-B12517F3F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B951B-3460-80FD-56B6-1D233AFC2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1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65E61-94D1-3D68-B5BC-FC2EB153F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D7B6FC-A16A-76EF-CF7B-3BBD6721B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2008B-5676-3DB5-C6F7-F239668E9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5B1E0-6372-6DBC-6FAE-B26372434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23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21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Although this exercise comes from mindfulness and ACT traditions, it involves several of the same psychological processes that we see in hypnosis. It narrows attention, uses imagery, and encourages a gentle dissociation from thoughts so that they can be observed rather than reacted to. These are all processes that hypnosis often uses to help people regulate emotional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57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5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7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3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6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3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9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8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B5332-1419-4F7E-889F-A5B99E7C2E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9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26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4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6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0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25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4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5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8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3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1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C2B6FA1-9B15-4C1D-8C83-E5112221DE33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B50A920-7F5D-4776-9E81-D31E6901B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1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6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7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5" Type="http://schemas.openxmlformats.org/officeDocument/2006/relationships/image" Target="../media/image3.png"/><Relationship Id="rId61" Type="http://schemas.openxmlformats.org/officeDocument/2006/relationships/image" Target="../media/image31.png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0.png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502A8-CF1B-DF74-6D35-C37432B3D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en-GB" dirty="0"/>
              <a:t>Emotional Regulation &amp; Hypnosis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B7FE4-0606-756B-393A-A2D03D614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GB" sz="1900">
                <a:solidFill>
                  <a:schemeClr val="bg1"/>
                </a:solidFill>
              </a:rPr>
              <a:t>Dr Michelle Mackin</a:t>
            </a:r>
          </a:p>
          <a:p>
            <a:pPr algn="r">
              <a:lnSpc>
                <a:spcPct val="90000"/>
              </a:lnSpc>
            </a:pPr>
            <a:r>
              <a:rPr lang="en-GB" sz="1900">
                <a:solidFill>
                  <a:schemeClr val="bg1"/>
                </a:solidFill>
              </a:rPr>
              <a:t>Counselling Psychologist</a:t>
            </a:r>
          </a:p>
        </p:txBody>
      </p:sp>
    </p:spTree>
    <p:extLst>
      <p:ext uri="{BB962C8B-B14F-4D97-AF65-F5344CB8AC3E}">
        <p14:creationId xmlns:p14="http://schemas.microsoft.com/office/powerpoint/2010/main" val="162756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348B6-250B-86D0-B3FA-487A9BA0D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C538-1E67-C882-FF4B-A5DB398DE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Hypnotic processes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B74048-876B-3ECF-4FD5-9513A0F4C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15CF7-E6B1-4ADA-E7F7-FD538898D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 lnSpcReduction="10000"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perspective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distancing imagery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observing ego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Containment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Metaphor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affect development (e.g., accessing earlier positive emotional states)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 strengthening (self concept)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behaviour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behavioural rehearsal/future pacing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impulse control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Anchors</a:t>
            </a:r>
          </a:p>
          <a:p>
            <a:pPr marL="457200" lvl="2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Daitch (2007)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2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78FA7-5A1C-E622-79A6-D1DB7BBDA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F990-E725-D05F-2555-DF56779B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The use of suggestion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549DF-FA4C-8707-B982-3A46819E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94BE-F3F9-FFA6-9DCC-2B7381E1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228600" lvl="1" indent="0">
              <a:buNone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determine which system you are influencing.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“Let the out-breath become slightly longer than the in-breath.”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“Notice the space around the thought.”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may begin to see this situation differently.”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“When this feeling arises, you pause before responding.”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2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E98D6C-4E85-03AC-88AF-A0B240075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ECAA-5D14-7644-AE96-94BF995E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Expectancy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70FE65-851B-3E29-84E2-5BE7EEF4D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2CEF-C3F5-7132-CB6C-5A1F884D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228600" lvl="1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Expectancy shapes emotional and physiological responses</a:t>
            </a:r>
          </a:p>
          <a:p>
            <a:pPr marL="228600" lvl="1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prediction:</a:t>
            </a:r>
          </a:p>
          <a:p>
            <a:pPr marL="228600" lvl="1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will calm me.”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will help.”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can cope.”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will reduce the anxiety.”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3" indent="0">
              <a:spcBef>
                <a:spcPts val="0"/>
              </a:spcBef>
              <a:buNone/>
            </a:pPr>
            <a:endParaRPr lang="nl-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3" indent="0">
              <a:spcBef>
                <a:spcPts val="0"/>
              </a:spcBef>
              <a:buNone/>
            </a:pPr>
            <a:r>
              <a:rPr lang="nl-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Raedt &amp; Hooley (2016)</a:t>
            </a:r>
          </a:p>
          <a:p>
            <a:pPr marL="685800" lvl="3" indent="0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Guevarra Kross &amp; Moser (2024)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88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D7803-CD7E-EDF1-402A-798BBEFD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/>
              <a:t>Hypnosis and emotional experience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DB48D3-741B-935B-F2A2-9637D09C4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410" b="21337"/>
          <a:stretch>
            <a:fillRect/>
          </a:stretch>
        </p:blipFill>
        <p:spPr>
          <a:xfrm>
            <a:off x="5951943" y="365087"/>
            <a:ext cx="5435385" cy="61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7B72-D230-9B43-F753-C1059504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0" y="2958106"/>
            <a:ext cx="4797453" cy="941796"/>
          </a:xfrm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Clouds in the sky</a:t>
            </a:r>
          </a:p>
        </p:txBody>
      </p:sp>
      <p:pic>
        <p:nvPicPr>
          <p:cNvPr id="7" name="Picture 6" descr="White cloud painting">
            <a:extLst>
              <a:ext uri="{FF2B5EF4-FFF2-40B4-BE49-F238E27FC236}">
                <a16:creationId xmlns:a16="http://schemas.microsoft.com/office/drawing/2014/main" id="{0C8B8816-C3F4-4CCA-30CB-33ABA073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88" r="30278" b="-1"/>
          <a:stretch>
            <a:fillRect/>
          </a:stretch>
        </p:blipFill>
        <p:spPr>
          <a:xfrm>
            <a:off x="1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3B0F5-4898-3BE0-B906-FDB44793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592531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/>
              <a:t>ANY 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D035D89A-D440-D68B-BB29-994E7786D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811" y="1749171"/>
            <a:ext cx="3044952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8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32C6-1C86-BE5A-CA9B-21E57D3D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2A5B-8958-79A5-BB3A-216ECAD8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 fontScale="62500" lnSpcReduction="20000"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Berking</a:t>
            </a:r>
            <a:r>
              <a:rPr lang="en-GB" dirty="0">
                <a:solidFill>
                  <a:schemeClr val="bg1"/>
                </a:solidFill>
              </a:rPr>
              <a:t>, M., &amp; Musa, J. (2024). Affect regulation training. In J.J. Gross, &amp; B.Q. Ford, (Eds.) </a:t>
            </a:r>
            <a:r>
              <a:rPr lang="en-GB" b="1" dirty="0">
                <a:solidFill>
                  <a:schemeClr val="bg1"/>
                </a:solidFill>
              </a:rPr>
              <a:t>Handbook of emotion regulation.</a:t>
            </a:r>
            <a:r>
              <a:rPr lang="en-GB" dirty="0">
                <a:solidFill>
                  <a:schemeClr val="bg1"/>
                </a:solidFill>
              </a:rPr>
              <a:t> pp 391-398 London: Guilford Press.</a:t>
            </a:r>
          </a:p>
          <a:p>
            <a:r>
              <a:rPr lang="en-GB" dirty="0">
                <a:solidFill>
                  <a:schemeClr val="bg1"/>
                </a:solidFill>
              </a:rPr>
              <a:t>Brann, L., Owens, J., &amp; Williamson, A. (Eds.). (2015). </a:t>
            </a:r>
            <a:r>
              <a:rPr lang="en-GB" b="1" dirty="0">
                <a:solidFill>
                  <a:schemeClr val="bg1"/>
                </a:solidFill>
              </a:rPr>
              <a:t>The handbook of contemporary clinical hypnosis</a:t>
            </a:r>
            <a:r>
              <a:rPr lang="en-GB" dirty="0">
                <a:solidFill>
                  <a:schemeClr val="bg1"/>
                </a:solidFill>
              </a:rPr>
              <a:t>: Theory and practice. London: John Wiley &amp; Sons.</a:t>
            </a:r>
          </a:p>
          <a:p>
            <a:r>
              <a:rPr lang="en-GB" dirty="0">
                <a:solidFill>
                  <a:schemeClr val="bg1"/>
                </a:solidFill>
              </a:rPr>
              <a:t>Daitch, C. (2007). </a:t>
            </a:r>
            <a:r>
              <a:rPr lang="en-GB" b="1" dirty="0">
                <a:solidFill>
                  <a:schemeClr val="bg1"/>
                </a:solidFill>
              </a:rPr>
              <a:t>Affect Regulation Tool Box: Practical Effective Hypnotic Interventions Over Reactive Client</a:t>
            </a:r>
            <a:r>
              <a:rPr lang="en-GB" dirty="0">
                <a:solidFill>
                  <a:schemeClr val="bg1"/>
                </a:solidFill>
              </a:rPr>
              <a:t>. London:  WW Norton &amp; Company.</a:t>
            </a:r>
          </a:p>
          <a:p>
            <a:r>
              <a:rPr lang="en-GB" dirty="0">
                <a:solidFill>
                  <a:schemeClr val="bg1"/>
                </a:solidFill>
              </a:rPr>
              <a:t>Daitch, C. (2016).  Affect Regulation. In G. Elkins (ed.) </a:t>
            </a:r>
            <a:r>
              <a:rPr lang="en-GB" b="1" dirty="0">
                <a:solidFill>
                  <a:schemeClr val="bg1"/>
                </a:solidFill>
              </a:rPr>
              <a:t>Handbook of medical and psychological hypnosis: Foundations, applications, and professional issues</a:t>
            </a:r>
            <a:r>
              <a:rPr lang="en-GB" dirty="0">
                <a:solidFill>
                  <a:schemeClr val="bg1"/>
                </a:solidFill>
              </a:rPr>
              <a:t> pp 453-461. London: Springer Publishing Company.</a:t>
            </a:r>
          </a:p>
          <a:p>
            <a:r>
              <a:rPr lang="en-GB" dirty="0">
                <a:solidFill>
                  <a:schemeClr val="bg1"/>
                </a:solidFill>
              </a:rPr>
              <a:t>De </a:t>
            </a:r>
            <a:r>
              <a:rPr lang="en-GB" dirty="0" err="1">
                <a:solidFill>
                  <a:schemeClr val="bg1"/>
                </a:solidFill>
              </a:rPr>
              <a:t>Benedittis</a:t>
            </a:r>
            <a:r>
              <a:rPr lang="en-GB" dirty="0">
                <a:solidFill>
                  <a:schemeClr val="bg1"/>
                </a:solidFill>
              </a:rPr>
              <a:t>, G. (2015). Neural mechanisms of hypnosis and meditation</a:t>
            </a:r>
            <a:r>
              <a:rPr lang="en-GB" b="1" dirty="0">
                <a:solidFill>
                  <a:schemeClr val="bg1"/>
                </a:solidFill>
              </a:rPr>
              <a:t>. Journal of Physiology-Paris</a:t>
            </a:r>
            <a:r>
              <a:rPr lang="en-GB" dirty="0">
                <a:solidFill>
                  <a:schemeClr val="bg1"/>
                </a:solidFill>
              </a:rPr>
              <a:t>, 109(4-6), 152-164.</a:t>
            </a:r>
          </a:p>
          <a:p>
            <a:r>
              <a:rPr lang="en-GB" dirty="0">
                <a:solidFill>
                  <a:schemeClr val="bg1"/>
                </a:solidFill>
              </a:rPr>
              <a:t>De </a:t>
            </a:r>
            <a:r>
              <a:rPr lang="en-GB" dirty="0" err="1">
                <a:solidFill>
                  <a:schemeClr val="bg1"/>
                </a:solidFill>
              </a:rPr>
              <a:t>Raedt</a:t>
            </a:r>
            <a:r>
              <a:rPr lang="en-GB" dirty="0">
                <a:solidFill>
                  <a:schemeClr val="bg1"/>
                </a:solidFill>
              </a:rPr>
              <a:t>, R., &amp; Hooley, J. M. (2016). The role of expectancy and proactive control in stress regulation: A neurocognitive framework for regulation expectation. </a:t>
            </a:r>
            <a:r>
              <a:rPr lang="en-GB" b="1" dirty="0">
                <a:solidFill>
                  <a:schemeClr val="bg1"/>
                </a:solidFill>
              </a:rPr>
              <a:t>Clinical psychology review</a:t>
            </a:r>
            <a:r>
              <a:rPr lang="en-GB" dirty="0">
                <a:solidFill>
                  <a:schemeClr val="bg1"/>
                </a:solidFill>
              </a:rPr>
              <a:t>, 45, 45-55.</a:t>
            </a:r>
          </a:p>
          <a:p>
            <a:r>
              <a:rPr lang="en-GB" dirty="0">
                <a:solidFill>
                  <a:schemeClr val="bg1"/>
                </a:solidFill>
              </a:rPr>
              <a:t>Guevarra, D. A., Kross, E. T. H. A. N., &amp; Moser, J. S. (2024). Harnessing placebo effects to regulate emotions. In J.J. Gross &amp; B.Q. Ford. </a:t>
            </a:r>
            <a:r>
              <a:rPr lang="en-GB" b="1" dirty="0">
                <a:solidFill>
                  <a:schemeClr val="bg1"/>
                </a:solidFill>
              </a:rPr>
              <a:t>Handbook of emotion regulation. </a:t>
            </a:r>
            <a:r>
              <a:rPr lang="en-GB" dirty="0">
                <a:solidFill>
                  <a:schemeClr val="bg1"/>
                </a:solidFill>
              </a:rPr>
              <a:t>pp 112-118 London: Guilford Press.</a:t>
            </a:r>
          </a:p>
          <a:p>
            <a:r>
              <a:rPr lang="en-GB" dirty="0">
                <a:solidFill>
                  <a:schemeClr val="bg1"/>
                </a:solidFill>
              </a:rPr>
              <a:t>Leahy, R. L., </a:t>
            </a:r>
            <a:r>
              <a:rPr lang="en-GB" dirty="0" err="1">
                <a:solidFill>
                  <a:schemeClr val="bg1"/>
                </a:solidFill>
              </a:rPr>
              <a:t>Tirch</a:t>
            </a:r>
            <a:r>
              <a:rPr lang="en-GB" dirty="0">
                <a:solidFill>
                  <a:schemeClr val="bg1"/>
                </a:solidFill>
              </a:rPr>
              <a:t>, D., &amp; Napolitano, L. A. (2011). </a:t>
            </a:r>
            <a:r>
              <a:rPr lang="en-GB" b="1" dirty="0">
                <a:solidFill>
                  <a:schemeClr val="bg1"/>
                </a:solidFill>
              </a:rPr>
              <a:t>Emotion regulation in psychotherapy: A practitioner's guide</a:t>
            </a:r>
            <a:r>
              <a:rPr lang="en-GB" dirty="0">
                <a:solidFill>
                  <a:schemeClr val="bg1"/>
                </a:solidFill>
              </a:rPr>
              <a:t>. London: Guilford press.</a:t>
            </a:r>
          </a:p>
          <a:p>
            <a:r>
              <a:rPr lang="en-GB" dirty="0">
                <a:solidFill>
                  <a:schemeClr val="bg1"/>
                </a:solidFill>
              </a:rPr>
              <a:t>Siegel D.J. (2012) </a:t>
            </a:r>
            <a:r>
              <a:rPr lang="en-GB" b="1" dirty="0">
                <a:solidFill>
                  <a:schemeClr val="bg1"/>
                </a:solidFill>
              </a:rPr>
              <a:t>The Developing Mind </a:t>
            </a:r>
            <a:r>
              <a:rPr lang="en-GB" dirty="0">
                <a:solidFill>
                  <a:schemeClr val="bg1"/>
                </a:solidFill>
              </a:rPr>
              <a:t>(Second Edition). New York: Guilford.</a:t>
            </a:r>
          </a:p>
          <a:p>
            <a:r>
              <a:rPr lang="en-GB" dirty="0">
                <a:solidFill>
                  <a:schemeClr val="bg1"/>
                </a:solidFill>
              </a:rPr>
              <a:t>Tamir, M., &amp; Ford, B. Q. (2012). When feeling bad is expected to be good: emotion regulation and outcome expectancies in social conflicts. </a:t>
            </a:r>
            <a:r>
              <a:rPr lang="en-GB" b="1" dirty="0">
                <a:solidFill>
                  <a:schemeClr val="bg1"/>
                </a:solidFill>
              </a:rPr>
              <a:t>Emotion, </a:t>
            </a:r>
            <a:r>
              <a:rPr lang="en-GB" dirty="0">
                <a:solidFill>
                  <a:schemeClr val="bg1"/>
                </a:solidFill>
              </a:rPr>
              <a:t>12(4), 807.</a:t>
            </a:r>
          </a:p>
        </p:txBody>
      </p:sp>
    </p:spTree>
    <p:extLst>
      <p:ext uri="{BB962C8B-B14F-4D97-AF65-F5344CB8AC3E}">
        <p14:creationId xmlns:p14="http://schemas.microsoft.com/office/powerpoint/2010/main" val="294265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2102-C55A-9BA9-F62A-B2F67B21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What is Emotional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A6BCF-FAC7-3DDA-9398-15A30248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regulation is like a homeostatic thermostat – it can moderate emotions and keep them in a manageable range so that the person can cope. </a:t>
            </a:r>
          </a:p>
          <a:p>
            <a:pPr marL="457200" lvl="2" indent="0">
              <a:buNone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Leahy et al. (2011)</a:t>
            </a:r>
          </a:p>
        </p:txBody>
      </p:sp>
    </p:spTree>
    <p:extLst>
      <p:ext uri="{BB962C8B-B14F-4D97-AF65-F5344CB8AC3E}">
        <p14:creationId xmlns:p14="http://schemas.microsoft.com/office/powerpoint/2010/main" val="188586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225D-0E01-FB6C-5479-4BD67BE6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Emotional Dysregulation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D6B7-28BF-9A91-A2F1-86712CCE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1444752"/>
            <a:ext cx="5292437" cy="396849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intensification (hyperarousal)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 becomes overwhelming or intrusive.</a:t>
            </a:r>
          </a:p>
          <a:p>
            <a:pPr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panic</a:t>
            </a:r>
          </a:p>
          <a:p>
            <a:pPr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Intense fear</a:t>
            </a:r>
          </a:p>
          <a:p>
            <a:pPr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traumatic re-experiencing</a:t>
            </a:r>
          </a:p>
          <a:p>
            <a:pPr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 / threat responses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168DB-DC99-4326-09CD-3B3F3B32DF47}"/>
              </a:ext>
            </a:extLst>
          </p:cNvPr>
          <p:cNvSpPr txBox="1"/>
          <p:nvPr/>
        </p:nvSpPr>
        <p:spPr>
          <a:xfrm>
            <a:off x="5918200" y="5207508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Siegel (2012)</a:t>
            </a:r>
          </a:p>
        </p:txBody>
      </p:sp>
    </p:spTree>
    <p:extLst>
      <p:ext uri="{BB962C8B-B14F-4D97-AF65-F5344CB8AC3E}">
        <p14:creationId xmlns:p14="http://schemas.microsoft.com/office/powerpoint/2010/main" val="354258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0EF5-2F84-A8F6-AA18-7602EB13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Emotional Dysregulation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1517-6626-B837-8595-92D7C5E01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deactivation (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hypoarousal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 becomes shut down or disconnected.</a:t>
            </a:r>
          </a:p>
          <a:p>
            <a:pPr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dissociation</a:t>
            </a:r>
          </a:p>
          <a:p>
            <a:pPr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depersonalisation</a:t>
            </a:r>
          </a:p>
          <a:p>
            <a:pPr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numbing</a:t>
            </a:r>
          </a:p>
          <a:p>
            <a:pPr lvl="1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disengagement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7DB2F-568A-39A9-7C07-BE14A6456630}"/>
              </a:ext>
            </a:extLst>
          </p:cNvPr>
          <p:cNvSpPr txBox="1"/>
          <p:nvPr/>
        </p:nvSpPr>
        <p:spPr>
          <a:xfrm>
            <a:off x="6206066" y="5063574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Siegel (2012)</a:t>
            </a:r>
          </a:p>
        </p:txBody>
      </p:sp>
    </p:spTree>
    <p:extLst>
      <p:ext uri="{BB962C8B-B14F-4D97-AF65-F5344CB8AC3E}">
        <p14:creationId xmlns:p14="http://schemas.microsoft.com/office/powerpoint/2010/main" val="346938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3D05-F120-F281-107A-8915FAC6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 of Tolerance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10631-8C08-9C23-5C3C-A783484F7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1136" y="2394089"/>
            <a:ext cx="8606295" cy="3816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F8DE3-FE84-9662-8DCA-F379E3EF4912}"/>
              </a:ext>
            </a:extLst>
          </p:cNvPr>
          <p:cNvSpPr txBox="1"/>
          <p:nvPr/>
        </p:nvSpPr>
        <p:spPr>
          <a:xfrm>
            <a:off x="2413000" y="5893308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Siegel (2012)</a:t>
            </a:r>
          </a:p>
        </p:txBody>
      </p:sp>
    </p:spTree>
    <p:extLst>
      <p:ext uri="{BB962C8B-B14F-4D97-AF65-F5344CB8AC3E}">
        <p14:creationId xmlns:p14="http://schemas.microsoft.com/office/powerpoint/2010/main" val="337348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6FA5-41CD-FD0F-9BDE-05B0CAD7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75" y="2280062"/>
            <a:ext cx="2255234" cy="2291938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 Model of emotional schemas</a:t>
            </a: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A976F-1085-0CED-7D51-0DF7C02297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32021" y="881630"/>
            <a:ext cx="4921673" cy="48588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8BF451-D3B5-DD09-F79C-3CE2FC8A283B}"/>
                  </a:ext>
                </a:extLst>
              </p14:cNvPr>
              <p14:cNvContentPartPr/>
              <p14:nvPr/>
            </p14:nvContentPartPr>
            <p14:xfrm>
              <a:off x="8354347" y="2348991"/>
              <a:ext cx="1544040" cy="21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8BF451-D3B5-DD09-F79C-3CE2FC8A28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0707" y="2241351"/>
                <a:ext cx="16516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AE9FD8D-1C28-24B8-6A9B-5E1871F5C2C0}"/>
                  </a:ext>
                </a:extLst>
              </p14:cNvPr>
              <p14:cNvContentPartPr/>
              <p14:nvPr/>
            </p14:nvContentPartPr>
            <p14:xfrm>
              <a:off x="7276507" y="2450151"/>
              <a:ext cx="570600" cy="48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AE9FD8D-1C28-24B8-6A9B-5E1871F5C2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2507" y="2342511"/>
                <a:ext cx="6782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142004-CB07-549B-B078-158E9414BFE0}"/>
                  </a:ext>
                </a:extLst>
              </p14:cNvPr>
              <p14:cNvContentPartPr/>
              <p14:nvPr/>
            </p14:nvContentPartPr>
            <p14:xfrm>
              <a:off x="7917307" y="3918951"/>
              <a:ext cx="1385640" cy="2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142004-CB07-549B-B078-158E9414BF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63667" y="3811311"/>
                <a:ext cx="1493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741246-50AD-41DF-041F-E559246509A2}"/>
                  </a:ext>
                </a:extLst>
              </p14:cNvPr>
              <p14:cNvContentPartPr/>
              <p14:nvPr/>
            </p14:nvContentPartPr>
            <p14:xfrm>
              <a:off x="7311787" y="2328111"/>
              <a:ext cx="543240" cy="2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741246-50AD-41DF-041F-E559246509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8147" y="2220111"/>
                <a:ext cx="65088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2705AE63-F4D1-DD4B-0C1E-5F9FCA3D5A48}"/>
              </a:ext>
            </a:extLst>
          </p:cNvPr>
          <p:cNvGrpSpPr/>
          <p:nvPr/>
        </p:nvGrpSpPr>
        <p:grpSpPr>
          <a:xfrm>
            <a:off x="10076947" y="4206951"/>
            <a:ext cx="781920" cy="728640"/>
            <a:chOff x="10076947" y="4206951"/>
            <a:chExt cx="78192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D23FA1-2DF1-0DF6-937B-A60776537AB3}"/>
                    </a:ext>
                  </a:extLst>
                </p14:cNvPr>
                <p14:cNvContentPartPr/>
                <p14:nvPr/>
              </p14:nvContentPartPr>
              <p14:xfrm>
                <a:off x="10076947" y="4730751"/>
                <a:ext cx="86400" cy="110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D23FA1-2DF1-0DF6-937B-A60776537A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70827" y="4724631"/>
                  <a:ext cx="98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A6AF90-87FF-9B2A-CDA3-4E85CA9E49C5}"/>
                    </a:ext>
                  </a:extLst>
                </p14:cNvPr>
                <p14:cNvContentPartPr/>
                <p14:nvPr/>
              </p14:nvContentPartPr>
              <p14:xfrm>
                <a:off x="10186747" y="4656951"/>
                <a:ext cx="115560" cy="11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A6AF90-87FF-9B2A-CDA3-4E85CA9E49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80627" y="4650831"/>
                  <a:ext cx="12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491182D-F265-5CC1-535F-120ABBF75E0B}"/>
                    </a:ext>
                  </a:extLst>
                </p14:cNvPr>
                <p14:cNvContentPartPr/>
                <p14:nvPr/>
              </p14:nvContentPartPr>
              <p14:xfrm>
                <a:off x="10289707" y="4533111"/>
                <a:ext cx="116280" cy="14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491182D-F265-5CC1-535F-120ABBF75E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83587" y="4526991"/>
                  <a:ext cx="128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1A1ECA-8737-DA3B-0E62-30E727469D93}"/>
                    </a:ext>
                  </a:extLst>
                </p14:cNvPr>
                <p14:cNvContentPartPr/>
                <p14:nvPr/>
              </p14:nvContentPartPr>
              <p14:xfrm>
                <a:off x="10413547" y="4505391"/>
                <a:ext cx="82800" cy="86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1A1ECA-8737-DA3B-0E62-30E727469D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07427" y="4499271"/>
                  <a:ext cx="95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FFB97F-BA77-E4E3-31F3-226D6B642201}"/>
                    </a:ext>
                  </a:extLst>
                </p14:cNvPr>
                <p14:cNvContentPartPr/>
                <p14:nvPr/>
              </p14:nvContentPartPr>
              <p14:xfrm>
                <a:off x="10459987" y="4416831"/>
                <a:ext cx="61560" cy="116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FFB97F-BA77-E4E3-31F3-226D6B6422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453867" y="4410711"/>
                  <a:ext cx="73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4D88D3-345A-CE4F-20FE-336A9DD2BDEC}"/>
                    </a:ext>
                  </a:extLst>
                </p14:cNvPr>
                <p14:cNvContentPartPr/>
                <p14:nvPr/>
              </p14:nvContentPartPr>
              <p14:xfrm>
                <a:off x="10528747" y="4389111"/>
                <a:ext cx="97200" cy="16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4D88D3-345A-CE4F-20FE-336A9DD2BD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22627" y="4382991"/>
                  <a:ext cx="109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74B310-5709-ECB9-C745-24445754B900}"/>
                    </a:ext>
                  </a:extLst>
                </p14:cNvPr>
                <p14:cNvContentPartPr/>
                <p14:nvPr/>
              </p14:nvContentPartPr>
              <p14:xfrm>
                <a:off x="10633507" y="4206951"/>
                <a:ext cx="225360" cy="22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74B310-5709-ECB9-C745-24445754B9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27387" y="4200831"/>
                  <a:ext cx="237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CCA926-A722-F637-F6FD-6E10921D90B2}"/>
                    </a:ext>
                  </a:extLst>
                </p14:cNvPr>
                <p14:cNvContentPartPr/>
                <p14:nvPr/>
              </p14:nvContentPartPr>
              <p14:xfrm>
                <a:off x="10257307" y="4791951"/>
                <a:ext cx="162720" cy="14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CCA926-A722-F637-F6FD-6E10921D90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51187" y="4785831"/>
                  <a:ext cx="174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8E4BA2-B3D0-5BFD-933B-D77256C09E27}"/>
                    </a:ext>
                  </a:extLst>
                </p14:cNvPr>
                <p14:cNvContentPartPr/>
                <p14:nvPr/>
              </p14:nvContentPartPr>
              <p14:xfrm>
                <a:off x="10444507" y="4718871"/>
                <a:ext cx="92880" cy="17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8E4BA2-B3D0-5BFD-933B-D77256C09E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38387" y="4712751"/>
                  <a:ext cx="105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C259DF-BAB5-E661-BF68-B56B5E75C36F}"/>
                    </a:ext>
                  </a:extLst>
                </p14:cNvPr>
                <p14:cNvContentPartPr/>
                <p14:nvPr/>
              </p14:nvContentPartPr>
              <p14:xfrm>
                <a:off x="10546747" y="4587111"/>
                <a:ext cx="208800" cy="171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C259DF-BAB5-E661-BF68-B56B5E75C3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40627" y="4580991"/>
                  <a:ext cx="221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E74E1A-ED8B-FB00-5790-8F6A77F2D155}"/>
                    </a:ext>
                  </a:extLst>
                </p14:cNvPr>
                <p14:cNvContentPartPr/>
                <p14:nvPr/>
              </p14:nvContentPartPr>
              <p14:xfrm>
                <a:off x="10629187" y="4567671"/>
                <a:ext cx="8280" cy="7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E74E1A-ED8B-FB00-5790-8F6A77F2D1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23067" y="4561551"/>
                  <a:ext cx="205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1DEA29-CE7E-3F25-579A-E7AC442F888D}"/>
              </a:ext>
            </a:extLst>
          </p:cNvPr>
          <p:cNvGrpSpPr/>
          <p:nvPr/>
        </p:nvGrpSpPr>
        <p:grpSpPr>
          <a:xfrm>
            <a:off x="10041307" y="4946391"/>
            <a:ext cx="161280" cy="230040"/>
            <a:chOff x="10041307" y="4946391"/>
            <a:chExt cx="16128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8AA97C-FAD9-E98F-FAF7-DCF205B99B63}"/>
                    </a:ext>
                  </a:extLst>
                </p14:cNvPr>
                <p14:cNvContentPartPr/>
                <p14:nvPr/>
              </p14:nvContentPartPr>
              <p14:xfrm>
                <a:off x="10072267" y="4946391"/>
                <a:ext cx="124560" cy="19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8AA97C-FAD9-E98F-FAF7-DCF205B99B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6147" y="4940271"/>
                  <a:ext cx="136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E6FB13-5653-A0B4-1C2C-93DF6B052AF0}"/>
                    </a:ext>
                  </a:extLst>
                </p14:cNvPr>
                <p14:cNvContentPartPr/>
                <p14:nvPr/>
              </p14:nvContentPartPr>
              <p14:xfrm>
                <a:off x="10041307" y="5042871"/>
                <a:ext cx="161280" cy="133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E6FB13-5653-A0B4-1C2C-93DF6B052A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35187" y="5036751"/>
                  <a:ext cx="1735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FF45E22-E17C-06A9-4543-B5C404676C65}"/>
              </a:ext>
            </a:extLst>
          </p:cNvPr>
          <p:cNvGrpSpPr/>
          <p:nvPr/>
        </p:nvGrpSpPr>
        <p:grpSpPr>
          <a:xfrm>
            <a:off x="6976987" y="2856591"/>
            <a:ext cx="774360" cy="862200"/>
            <a:chOff x="6976987" y="2856591"/>
            <a:chExt cx="77436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F279A4-CFFA-2A3E-3E1A-3DF782F30062}"/>
                    </a:ext>
                  </a:extLst>
                </p14:cNvPr>
                <p14:cNvContentPartPr/>
                <p14:nvPr/>
              </p14:nvContentPartPr>
              <p14:xfrm>
                <a:off x="7257067" y="3605391"/>
                <a:ext cx="85680" cy="11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F279A4-CFFA-2A3E-3E1A-3DF782F3006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50947" y="3599271"/>
                  <a:ext cx="97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C5DE55-9B57-8C56-183B-FB9D2B457185}"/>
                    </a:ext>
                  </a:extLst>
                </p14:cNvPr>
                <p14:cNvContentPartPr/>
                <p14:nvPr/>
              </p14:nvContentPartPr>
              <p14:xfrm>
                <a:off x="7286587" y="3490191"/>
                <a:ext cx="90000" cy="101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C5DE55-9B57-8C56-183B-FB9D2B4571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80467" y="3484071"/>
                  <a:ext cx="102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9C1ED1-B1FB-2E08-2E58-F52922D1D2AC}"/>
                    </a:ext>
                  </a:extLst>
                </p14:cNvPr>
                <p14:cNvContentPartPr/>
                <p14:nvPr/>
              </p14:nvContentPartPr>
              <p14:xfrm>
                <a:off x="7245187" y="3364911"/>
                <a:ext cx="141480" cy="62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9C1ED1-B1FB-2E08-2E58-F52922D1D2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39067" y="3358791"/>
                  <a:ext cx="153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93A68F3-67AF-274B-8E2B-A5D3AE0FDA67}"/>
                    </a:ext>
                  </a:extLst>
                </p14:cNvPr>
                <p14:cNvContentPartPr/>
                <p14:nvPr/>
              </p14:nvContentPartPr>
              <p14:xfrm>
                <a:off x="7336987" y="3214791"/>
                <a:ext cx="84600" cy="12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93A68F3-67AF-274B-8E2B-A5D3AE0FDA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30867" y="3208671"/>
                  <a:ext cx="96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C2D54B-25A9-4743-0A1C-D21950F4DD49}"/>
                    </a:ext>
                  </a:extLst>
                </p14:cNvPr>
                <p14:cNvContentPartPr/>
                <p14:nvPr/>
              </p14:nvContentPartPr>
              <p14:xfrm>
                <a:off x="7305667" y="3182751"/>
                <a:ext cx="132120" cy="4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C2D54B-25A9-4743-0A1C-D21950F4DD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99547" y="3176631"/>
                  <a:ext cx="144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0EF755-8B26-8089-C0A9-9223BA52F8C5}"/>
                    </a:ext>
                  </a:extLst>
                </p14:cNvPr>
                <p14:cNvContentPartPr/>
                <p14:nvPr/>
              </p14:nvContentPartPr>
              <p14:xfrm>
                <a:off x="7368667" y="3125511"/>
                <a:ext cx="11700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0EF755-8B26-8089-C0A9-9223BA52F8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2547" y="3119391"/>
                  <a:ext cx="129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EAA87B-6289-32F4-1C1E-B91B3E64D234}"/>
                    </a:ext>
                  </a:extLst>
                </p14:cNvPr>
                <p14:cNvContentPartPr/>
                <p14:nvPr/>
              </p14:nvContentPartPr>
              <p14:xfrm>
                <a:off x="7370467" y="2982951"/>
                <a:ext cx="114480" cy="78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EAA87B-6289-32F4-1C1E-B91B3E64D2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64347" y="2976831"/>
                  <a:ext cx="126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72FA31-DC82-3B16-CCE6-10BA4B81BE65}"/>
                    </a:ext>
                  </a:extLst>
                </p14:cNvPr>
                <p14:cNvContentPartPr/>
                <p14:nvPr/>
              </p14:nvContentPartPr>
              <p14:xfrm>
                <a:off x="7396027" y="2856591"/>
                <a:ext cx="163080" cy="18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72FA31-DC82-3B16-CCE6-10BA4B81BE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89907" y="2850471"/>
                  <a:ext cx="175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9E65DB-27AE-DC5D-707C-1A613BA1F895}"/>
                    </a:ext>
                  </a:extLst>
                </p14:cNvPr>
                <p14:cNvContentPartPr/>
                <p14:nvPr/>
              </p14:nvContentPartPr>
              <p14:xfrm>
                <a:off x="7426987" y="3409191"/>
                <a:ext cx="110160" cy="174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9E65DB-27AE-DC5D-707C-1A613BA1F8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20867" y="3403071"/>
                  <a:ext cx="122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2A45C29-3E41-E188-CFF3-2C46324ECD69}"/>
                    </a:ext>
                  </a:extLst>
                </p14:cNvPr>
                <p14:cNvContentPartPr/>
                <p14:nvPr/>
              </p14:nvContentPartPr>
              <p14:xfrm>
                <a:off x="7499707" y="3290391"/>
                <a:ext cx="120600" cy="118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2A45C29-3E41-E188-CFF3-2C46324ECD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93587" y="3284271"/>
                  <a:ext cx="132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46E12A-8C98-8D4B-4EA6-3E0AE9F934E8}"/>
                    </a:ext>
                  </a:extLst>
                </p14:cNvPr>
                <p14:cNvContentPartPr/>
                <p14:nvPr/>
              </p14:nvContentPartPr>
              <p14:xfrm>
                <a:off x="7554427" y="3054231"/>
                <a:ext cx="196920" cy="218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46E12A-8C98-8D4B-4EA6-3E0AE9F934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48307" y="3048111"/>
                  <a:ext cx="209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7AC7674-F543-E096-ACF7-CD7A6AB3A7AA}"/>
                    </a:ext>
                  </a:extLst>
                </p14:cNvPr>
                <p14:cNvContentPartPr/>
                <p14:nvPr/>
              </p14:nvContentPartPr>
              <p14:xfrm>
                <a:off x="6992107" y="3097791"/>
                <a:ext cx="290880" cy="174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7AC7674-F543-E096-ACF7-CD7A6AB3A7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85987" y="3091671"/>
                  <a:ext cx="303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0EA1DF-65C8-FE37-DED9-F09795A2A226}"/>
                    </a:ext>
                  </a:extLst>
                </p14:cNvPr>
                <p14:cNvContentPartPr/>
                <p14:nvPr/>
              </p14:nvContentPartPr>
              <p14:xfrm>
                <a:off x="6976987" y="3171591"/>
                <a:ext cx="92520" cy="131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0EA1DF-65C8-FE37-DED9-F09795A2A2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70867" y="3165471"/>
                  <a:ext cx="104760" cy="143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1A52FE8-8B74-E392-1D91-8095BE8E4C59}"/>
              </a:ext>
            </a:extLst>
          </p:cNvPr>
          <p:cNvSpPr txBox="1"/>
          <p:nvPr/>
        </p:nvSpPr>
        <p:spPr>
          <a:xfrm>
            <a:off x="4214190" y="5371195"/>
            <a:ext cx="145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Leahy et al. (2011)</a:t>
            </a:r>
          </a:p>
        </p:txBody>
      </p:sp>
    </p:spTree>
    <p:extLst>
      <p:ext uri="{BB962C8B-B14F-4D97-AF65-F5344CB8AC3E}">
        <p14:creationId xmlns:p14="http://schemas.microsoft.com/office/powerpoint/2010/main" val="95905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60DD-66E3-4167-A063-A2B67FA7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Why Regulation is Difficult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EFC7C-8C60-A8FF-C434-9232C5D1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emotional arousal involves physiological activation.</a:t>
            </a:r>
          </a:p>
          <a:p>
            <a:pPr lvl="1"/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reasoning alone is often insufficient</a:t>
            </a:r>
          </a:p>
          <a:p>
            <a:pPr lvl="1"/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strategies may not directly influence the autonomic nervous system</a:t>
            </a:r>
          </a:p>
          <a:p>
            <a:pPr marL="685800" lvl="3" indent="0">
              <a:buNone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Daitch (2016)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00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E54C0-2619-BE75-3970-8689F402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716205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Hypnotic processes and emotional regulation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D374CC-E667-1194-2320-1C54C2959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803192"/>
              </p:ext>
            </p:extLst>
          </p:nvPr>
        </p:nvGraphicFramePr>
        <p:xfrm>
          <a:off x="635266" y="437740"/>
          <a:ext cx="10921467" cy="3840724"/>
        </p:xfrm>
        <a:graphic>
          <a:graphicData uri="http://schemas.openxmlformats.org/drawingml/2006/table">
            <a:tbl>
              <a:tblPr/>
              <a:tblGrid>
                <a:gridCol w="5408693">
                  <a:extLst>
                    <a:ext uri="{9D8B030D-6E8A-4147-A177-3AD203B41FA5}">
                      <a16:colId xmlns:a16="http://schemas.microsoft.com/office/drawing/2014/main" val="3106275964"/>
                    </a:ext>
                  </a:extLst>
                </a:gridCol>
                <a:gridCol w="5512774">
                  <a:extLst>
                    <a:ext uri="{9D8B030D-6E8A-4147-A177-3AD203B41FA5}">
                      <a16:colId xmlns:a16="http://schemas.microsoft.com/office/drawing/2014/main" val="3473014999"/>
                    </a:ext>
                  </a:extLst>
                </a:gridCol>
              </a:tblGrid>
              <a:tr h="3522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Hypnotic process</a:t>
                      </a: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emotional regulation mechanism</a:t>
                      </a: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216700"/>
                  </a:ext>
                </a:extLst>
              </a:tr>
              <a:tr h="5923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Focused attention / absorption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Shifts attention away from threat cues and increases attentional flexibility</a:t>
                      </a: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298316"/>
                  </a:ext>
                </a:extLst>
              </a:tr>
              <a:tr h="5923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Imagery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Engages emotional and sensory systems and can evoke calming or resourceful states</a:t>
                      </a: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13379"/>
                  </a:ext>
                </a:extLst>
              </a:tr>
              <a:tr h="3522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Psychological distancing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Reduces emotional intensity and creates space for reflection</a:t>
                      </a: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843396"/>
                  </a:ext>
                </a:extLst>
              </a:tr>
              <a:tr h="5923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Physiological calming (relaxation / breathing)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Reduces autonomic arousal and supports parasympathetic regulation</a:t>
                      </a: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376838"/>
                  </a:ext>
                </a:extLst>
              </a:tr>
              <a:tr h="5923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pacing / rehearsal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Allows mental rehearsal of adaptive responses in emotionally challenging situations</a:t>
                      </a: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293931"/>
                  </a:ext>
                </a:extLst>
              </a:tr>
              <a:tr h="3522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Ego-strengthening / self-support</a:t>
                      </a:r>
                    </a:p>
                    <a:p>
                      <a:pPr>
                        <a:buNone/>
                      </a:pP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Enhances perceived coping ability and self-soothing capacity</a:t>
                      </a:r>
                    </a:p>
                  </a:txBody>
                  <a:tcPr marL="71813" marR="71813" marT="35907" marB="35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0915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096174-60DC-1064-FD02-029BDE7CCF7A}"/>
              </a:ext>
            </a:extLst>
          </p:cNvPr>
          <p:cNvSpPr txBox="1"/>
          <p:nvPr/>
        </p:nvSpPr>
        <p:spPr>
          <a:xfrm>
            <a:off x="1047805" y="4315556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Daitch (2007)</a:t>
            </a:r>
          </a:p>
        </p:txBody>
      </p:sp>
    </p:spTree>
    <p:extLst>
      <p:ext uri="{BB962C8B-B14F-4D97-AF65-F5344CB8AC3E}">
        <p14:creationId xmlns:p14="http://schemas.microsoft.com/office/powerpoint/2010/main" val="163908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57E1-BF05-689F-B8C5-8B324AC1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Hypnotic processes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9909-C692-518E-2C78-36E982427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physiology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breathing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relaxation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Heaviness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Calming imagery (dialling down reactivity, breathing in the light, safe place imagery).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attention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attention (induction)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imagery</a:t>
            </a:r>
          </a:p>
          <a:p>
            <a:pPr marL="457200" lvl="2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Daitch (2007)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278443EC921E42B6DB68C34064F476" ma:contentTypeVersion="15" ma:contentTypeDescription="Create a new document." ma:contentTypeScope="" ma:versionID="c53792c904859beefb4fea86fc9da951">
  <xsd:schema xmlns:xsd="http://www.w3.org/2001/XMLSchema" xmlns:xs="http://www.w3.org/2001/XMLSchema" xmlns:p="http://schemas.microsoft.com/office/2006/metadata/properties" xmlns:ns2="9f4163bf-e29e-490c-8424-7ef129595172" xmlns:ns3="527fe79b-5231-4fc2-a477-8acf5a04eb38" targetNamespace="http://schemas.microsoft.com/office/2006/metadata/properties" ma:root="true" ma:fieldsID="881244cd219298e27f584db462d871ec" ns2:_="" ns3:_="">
    <xsd:import namespace="9f4163bf-e29e-490c-8424-7ef129595172"/>
    <xsd:import namespace="527fe79b-5231-4fc2-a477-8acf5a04e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163bf-e29e-490c-8424-7ef129595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9a9b4a2-44dd-4bba-83a6-1e075cef3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fe79b-5231-4fc2-a477-8acf5a04eb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caf6d65-6266-4a9f-af4c-2e30d88169ab}" ma:internalName="TaxCatchAll" ma:showField="CatchAllData" ma:web="527fe79b-5231-4fc2-a477-8acf5a04eb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4163bf-e29e-490c-8424-7ef129595172">
      <Terms xmlns="http://schemas.microsoft.com/office/infopath/2007/PartnerControls"/>
    </lcf76f155ced4ddcb4097134ff3c332f>
    <TaxCatchAll xmlns="527fe79b-5231-4fc2-a477-8acf5a04eb38" xsi:nil="true"/>
  </documentManagement>
</p:properties>
</file>

<file path=customXml/itemProps1.xml><?xml version="1.0" encoding="utf-8"?>
<ds:datastoreItem xmlns:ds="http://schemas.openxmlformats.org/officeDocument/2006/customXml" ds:itemID="{983B91C5-F26F-4C10-A1C8-F58FCBBA2AF0}"/>
</file>

<file path=customXml/itemProps2.xml><?xml version="1.0" encoding="utf-8"?>
<ds:datastoreItem xmlns:ds="http://schemas.openxmlformats.org/officeDocument/2006/customXml" ds:itemID="{4F1F254C-2BBA-4391-AF2E-0C6926547230}"/>
</file>

<file path=customXml/itemProps3.xml><?xml version="1.0" encoding="utf-8"?>
<ds:datastoreItem xmlns:ds="http://schemas.openxmlformats.org/officeDocument/2006/customXml" ds:itemID="{929ED875-9BD0-4CA1-847D-394E64268E5E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1198</TotalTime>
  <Words>882</Words>
  <Application>Microsoft Office PowerPoint</Application>
  <PresentationFormat>Widescreen</PresentationFormat>
  <Paragraphs>121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Gill Sans MT</vt:lpstr>
      <vt:lpstr>Parcel</vt:lpstr>
      <vt:lpstr>Emotional Regulation &amp; Hypnosis</vt:lpstr>
      <vt:lpstr>What is Emotional Regulation</vt:lpstr>
      <vt:lpstr>Emotional Dysregulation</vt:lpstr>
      <vt:lpstr>Emotional Dysregulation</vt:lpstr>
      <vt:lpstr>Window of Tolerance</vt:lpstr>
      <vt:lpstr>A Model of emotional schemas</vt:lpstr>
      <vt:lpstr>Why Regulation is Difficult</vt:lpstr>
      <vt:lpstr>Hypnotic processes and emotional regulation</vt:lpstr>
      <vt:lpstr>Hypnotic processes</vt:lpstr>
      <vt:lpstr>Hypnotic processes</vt:lpstr>
      <vt:lpstr>The use of suggestion</vt:lpstr>
      <vt:lpstr>Expectancy</vt:lpstr>
      <vt:lpstr>Hypnosis and emotional experience</vt:lpstr>
      <vt:lpstr>Clouds in the sky</vt:lpstr>
      <vt:lpstr>ANY 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Mackin</dc:creator>
  <cp:lastModifiedBy>Shannon O'Callaghan</cp:lastModifiedBy>
  <cp:revision>12</cp:revision>
  <cp:lastPrinted>2026-03-03T17:04:37Z</cp:lastPrinted>
  <dcterms:created xsi:type="dcterms:W3CDTF">2026-02-28T19:53:16Z</dcterms:created>
  <dcterms:modified xsi:type="dcterms:W3CDTF">2026-03-04T09:17:27Z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0x01010090278443EC921E42B6DB68C34064F476</vt:lpwstr>
  </property>
</Properties>
</file>